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0" r:id="rId10"/>
    <p:sldId id="379" r:id="rId11"/>
    <p:sldId id="378" r:id="rId12"/>
    <p:sldId id="377" r:id="rId13"/>
    <p:sldId id="375" r:id="rId14"/>
    <p:sldId id="409" r:id="rId15"/>
    <p:sldId id="410" r:id="rId16"/>
    <p:sldId id="411" r:id="rId17"/>
    <p:sldId id="371" r:id="rId18"/>
    <p:sldId id="370" r:id="rId19"/>
    <p:sldId id="412" r:id="rId20"/>
    <p:sldId id="413" r:id="rId21"/>
    <p:sldId id="367" r:id="rId22"/>
    <p:sldId id="366" r:id="rId23"/>
    <p:sldId id="414" r:id="rId24"/>
    <p:sldId id="415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3052445"/>
            <a:ext cx="80772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999"/>
            <a:ext cx="10800000" cy="542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6040" y="5624048"/>
            <a:ext cx="323809" cy="3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794"/>
            <a:ext cx="10800000" cy="205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3498215"/>
            <a:ext cx="9793060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4708" y="4652369"/>
            <a:ext cx="895238" cy="40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480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4255946"/>
            <a:ext cx="609523" cy="4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756244"/>
            <a:ext cx="103075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02760" y="5205095"/>
            <a:ext cx="1435735" cy="132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665" y="613410"/>
            <a:ext cx="9216390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2490" y="4509135"/>
            <a:ext cx="432752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4085" y="5301615"/>
            <a:ext cx="491172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04085" y="6056630"/>
            <a:ext cx="5856605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3"/>
          <a:stretch>
            <a:fillRect/>
          </a:stretch>
        </p:blipFill>
        <p:spPr>
          <a:xfrm>
            <a:off x="1724660" y="756285"/>
            <a:ext cx="89046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02410" y="959485"/>
            <a:ext cx="5462270" cy="86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93215" y="2223135"/>
            <a:ext cx="4768850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592580" y="3507740"/>
            <a:ext cx="9171305" cy="223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607820" y="5998210"/>
            <a:ext cx="613156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3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79"/>
          <a:stretch>
            <a:fillRect/>
          </a:stretch>
        </p:blipFill>
        <p:spPr>
          <a:xfrm>
            <a:off x="1495425" y="561340"/>
            <a:ext cx="9304020" cy="421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" t="63955"/>
          <a:stretch>
            <a:fillRect/>
          </a:stretch>
        </p:blipFill>
        <p:spPr>
          <a:xfrm>
            <a:off x="2567940" y="4652645"/>
            <a:ext cx="7642225" cy="211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222375" y="1043305"/>
            <a:ext cx="9696540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" t="63955"/>
          <a:stretch>
            <a:fillRect/>
          </a:stretch>
        </p:blipFill>
        <p:spPr>
          <a:xfrm>
            <a:off x="1355725" y="3716655"/>
            <a:ext cx="9337675" cy="25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4"/>
          <a:stretch>
            <a:fillRect/>
          </a:stretch>
        </p:blipFill>
        <p:spPr>
          <a:xfrm>
            <a:off x="1509395" y="828040"/>
            <a:ext cx="948064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3495" y="989965"/>
            <a:ext cx="9507855" cy="146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8425" y="2698750"/>
            <a:ext cx="809942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790" y="3522345"/>
            <a:ext cx="299974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26515" y="4316095"/>
            <a:ext cx="854329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68425" y="5165725"/>
            <a:ext cx="9712960" cy="141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 b="21543"/>
          <a:stretch>
            <a:fillRect/>
          </a:stretch>
        </p:blipFill>
        <p:spPr>
          <a:xfrm>
            <a:off x="1294130" y="2263140"/>
            <a:ext cx="998474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5850" y="2418715"/>
            <a:ext cx="10154285" cy="152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94130" y="4148455"/>
            <a:ext cx="970724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485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3342350"/>
            <a:ext cx="447619" cy="40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7"/>
          <a:stretch>
            <a:fillRect/>
          </a:stretch>
        </p:blipFill>
        <p:spPr>
          <a:xfrm>
            <a:off x="1348105" y="615315"/>
            <a:ext cx="9610090" cy="345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t="52917"/>
          <a:stretch>
            <a:fillRect/>
          </a:stretch>
        </p:blipFill>
        <p:spPr>
          <a:xfrm>
            <a:off x="2348230" y="3933190"/>
            <a:ext cx="7874635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94130" y="541020"/>
            <a:ext cx="9768930" cy="387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t="52917"/>
          <a:stretch>
            <a:fillRect/>
          </a:stretch>
        </p:blipFill>
        <p:spPr>
          <a:xfrm>
            <a:off x="2567940" y="4220845"/>
            <a:ext cx="7376160" cy="258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648335" y="971550"/>
            <a:ext cx="9984830" cy="532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141730"/>
            <a:ext cx="10095230" cy="142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8335" y="2956560"/>
            <a:ext cx="70135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32765" y="3835400"/>
            <a:ext cx="261810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2765" y="4788535"/>
            <a:ext cx="412115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2765" y="5574030"/>
            <a:ext cx="6195695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53" t="52917"/>
          <a:stretch>
            <a:fillRect/>
          </a:stretch>
        </p:blipFill>
        <p:spPr>
          <a:xfrm>
            <a:off x="8183880" y="4119245"/>
            <a:ext cx="345757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t="52917" r="50891"/>
          <a:stretch>
            <a:fillRect/>
          </a:stretch>
        </p:blipFill>
        <p:spPr>
          <a:xfrm>
            <a:off x="8616315" y="1844675"/>
            <a:ext cx="295211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1078865" y="1760855"/>
            <a:ext cx="6816180" cy="354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595" y="1988185"/>
            <a:ext cx="665226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0125" y="2867025"/>
            <a:ext cx="505269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1050" y="3738245"/>
            <a:ext cx="655764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9010" y="4650105"/>
            <a:ext cx="636905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53" t="52917"/>
          <a:stretch>
            <a:fillRect/>
          </a:stretch>
        </p:blipFill>
        <p:spPr>
          <a:xfrm>
            <a:off x="7753350" y="3545205"/>
            <a:ext cx="345757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t="52917" r="50891"/>
          <a:stretch>
            <a:fillRect/>
          </a:stretch>
        </p:blipFill>
        <p:spPr>
          <a:xfrm>
            <a:off x="8185785" y="1270635"/>
            <a:ext cx="295211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6"/>
          <a:stretch>
            <a:fillRect/>
          </a:stretch>
        </p:blipFill>
        <p:spPr>
          <a:xfrm>
            <a:off x="1127760" y="836295"/>
            <a:ext cx="994791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840" y="3644265"/>
            <a:ext cx="69024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" t="77460" r="46498"/>
          <a:stretch>
            <a:fillRect/>
          </a:stretch>
        </p:blipFill>
        <p:spPr>
          <a:xfrm>
            <a:off x="6457950" y="4508500"/>
            <a:ext cx="4918075" cy="158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04" r="43540" b="26230"/>
          <a:stretch>
            <a:fillRect/>
          </a:stretch>
        </p:blipFill>
        <p:spPr>
          <a:xfrm>
            <a:off x="625475" y="4508500"/>
            <a:ext cx="5616575" cy="151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019"/>
            <a:ext cx="10800000" cy="483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3391994"/>
            <a:ext cx="447619" cy="4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72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3942130"/>
            <a:ext cx="371428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019"/>
            <a:ext cx="10800000" cy="480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0802" y="3374383"/>
            <a:ext cx="352380" cy="4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825" y="586740"/>
            <a:ext cx="768477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7"/>
          <a:stretch>
            <a:fillRect/>
          </a:stretch>
        </p:blipFill>
        <p:spPr>
          <a:xfrm>
            <a:off x="2727960" y="1838325"/>
            <a:ext cx="7641590" cy="490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3335" y="4004945"/>
            <a:ext cx="5695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756244"/>
            <a:ext cx="93976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41270" y="4403023"/>
            <a:ext cx="339773" cy="33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2"/>
          <a:stretch>
            <a:fillRect/>
          </a:stretch>
        </p:blipFill>
        <p:spPr>
          <a:xfrm>
            <a:off x="1969770" y="685165"/>
            <a:ext cx="8285480" cy="29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4790" y="2924810"/>
            <a:ext cx="52514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20"/>
          <a:stretch>
            <a:fillRect/>
          </a:stretch>
        </p:blipFill>
        <p:spPr>
          <a:xfrm>
            <a:off x="1969135" y="6060440"/>
            <a:ext cx="8287385" cy="6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1" b="10280"/>
          <a:stretch>
            <a:fillRect/>
          </a:stretch>
        </p:blipFill>
        <p:spPr>
          <a:xfrm>
            <a:off x="2370455" y="3644900"/>
            <a:ext cx="748411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2024-07-31T03:59:46Z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2052-12.1.0.16388</vt:lpwstr>
  </property>
</Properties>
</file>