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9" r:id="rId4"/>
    <p:sldId id="380" r:id="rId5"/>
    <p:sldId id="381" r:id="rId6"/>
    <p:sldId id="382" r:id="rId7"/>
    <p:sldId id="383" r:id="rId8"/>
    <p:sldId id="384" r:id="rId9"/>
    <p:sldId id="385" r:id="rId10"/>
    <p:sldId id="386" r:id="rId11"/>
    <p:sldId id="387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3067050"/>
            <a:ext cx="115252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7999"/>
            <a:ext cx="10800000" cy="5492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515" y="2988310"/>
            <a:ext cx="8672195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2385" y="3875405"/>
            <a:ext cx="2849880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83970" y="4774565"/>
            <a:ext cx="10285730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311910" y="5684520"/>
            <a:ext cx="2204085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2585720" y="1115060"/>
            <a:ext cx="7392125" cy="442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60165" y="3173730"/>
            <a:ext cx="6062345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69995" y="4058285"/>
            <a:ext cx="550545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67785" y="4965065"/>
            <a:ext cx="5365115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1"/>
          <a:stretch>
            <a:fillRect/>
          </a:stretch>
        </p:blipFill>
        <p:spPr>
          <a:xfrm>
            <a:off x="2298700" y="1258570"/>
            <a:ext cx="7824560" cy="425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67685" y="2306955"/>
            <a:ext cx="7219315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90545" y="3192780"/>
            <a:ext cx="5621655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074670" y="4088765"/>
            <a:ext cx="5509260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121660" y="4986020"/>
            <a:ext cx="5282565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2513965" y="971550"/>
            <a:ext cx="7320370" cy="4634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48965" y="2226310"/>
            <a:ext cx="6621780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60370" y="3112135"/>
            <a:ext cx="5682615" cy="71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172460" y="4008755"/>
            <a:ext cx="5234940" cy="71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195955" y="4895215"/>
            <a:ext cx="5240655" cy="71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1"/>
          <a:stretch>
            <a:fillRect/>
          </a:stretch>
        </p:blipFill>
        <p:spPr>
          <a:xfrm>
            <a:off x="2226945" y="1115060"/>
            <a:ext cx="7824560" cy="491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986405" y="2228215"/>
            <a:ext cx="726122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11170" y="3112770"/>
            <a:ext cx="5654040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94660" y="4008120"/>
            <a:ext cx="5283200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011805" y="4966970"/>
            <a:ext cx="5307965" cy="105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3"/>
          <a:stretch>
            <a:fillRect/>
          </a:stretch>
        </p:blipFill>
        <p:spPr>
          <a:xfrm>
            <a:off x="2083435" y="1115060"/>
            <a:ext cx="8328750" cy="486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9225" y="2103120"/>
            <a:ext cx="7722870" cy="760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89225" y="2981325"/>
            <a:ext cx="6363970" cy="741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60345" y="3942080"/>
            <a:ext cx="5756910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639695" y="4963795"/>
            <a:ext cx="6412865" cy="101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5"/>
          <a:stretch>
            <a:fillRect/>
          </a:stretch>
        </p:blipFill>
        <p:spPr>
          <a:xfrm>
            <a:off x="1652905" y="1402080"/>
            <a:ext cx="9048840" cy="429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33625" y="2354580"/>
            <a:ext cx="8253095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96160" y="3251200"/>
            <a:ext cx="7393305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340610" y="4138295"/>
            <a:ext cx="6297930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371725" y="5025390"/>
            <a:ext cx="5591175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1652905" y="1402080"/>
            <a:ext cx="8904695" cy="426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5050" y="2385060"/>
            <a:ext cx="8434070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72945" y="3268980"/>
            <a:ext cx="7491095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24100" y="4166235"/>
            <a:ext cx="5412740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52675" y="5042535"/>
            <a:ext cx="525462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88"/>
          <a:stretch>
            <a:fillRect/>
          </a:stretch>
        </p:blipFill>
        <p:spPr>
          <a:xfrm>
            <a:off x="2442210" y="684530"/>
            <a:ext cx="753627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875280" y="2124710"/>
            <a:ext cx="7091680" cy="80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936875" y="3305810"/>
            <a:ext cx="5544185" cy="82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2903855" y="4500245"/>
            <a:ext cx="4944110" cy="82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3029585" y="5714365"/>
            <a:ext cx="4243705" cy="83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8" grpId="0" bldLvl="0" animBg="1"/>
      <p:bldP spid="35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2024-07-30T10:04:56Z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