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5825" y="2200275"/>
            <a:ext cx="534035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403350"/>
            <a:ext cx="1094740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4033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244792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402590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2152650"/>
            <a:ext cx="101917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3675" y="21526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1120" y="3701415"/>
            <a:ext cx="2371725" cy="94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1340" y="3701415"/>
            <a:ext cx="2371725" cy="94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485900"/>
            <a:ext cx="109664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890" y="2980055"/>
            <a:ext cx="6897370" cy="2508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