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720975"/>
            <a:ext cx="6248400" cy="1416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268730"/>
            <a:ext cx="11042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005" y="18383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5005" y="401828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0430" y="5603875"/>
            <a:ext cx="1717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185" y="6152515"/>
            <a:ext cx="13119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085975"/>
            <a:ext cx="11017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1665" y="3115945"/>
            <a:ext cx="46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3485" y="4220845"/>
            <a:ext cx="46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01775"/>
            <a:ext cx="1095375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325" y="3138170"/>
            <a:ext cx="4347845" cy="2312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