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6" r:id="rId4"/>
    <p:sldId id="325" r:id="rId5"/>
    <p:sldId id="324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6575" y="3165475"/>
            <a:ext cx="34988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268730"/>
            <a:ext cx="109156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21412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29654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471678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0" y="1978025"/>
            <a:ext cx="10223500" cy="290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2515" y="2161540"/>
            <a:ext cx="48450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1060" y="2890520"/>
            <a:ext cx="48450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5250" y="3429000"/>
            <a:ext cx="52133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9935" y="4090670"/>
            <a:ext cx="610870" cy="65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577975"/>
            <a:ext cx="10979150" cy="370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030" y="3305810"/>
            <a:ext cx="55810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860" y="3930015"/>
            <a:ext cx="3702050" cy="1426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