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7" r:id="rId5"/>
    <p:sldId id="326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67275" y="3190875"/>
            <a:ext cx="2457450" cy="476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676400"/>
            <a:ext cx="109347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77120" y="2364105"/>
            <a:ext cx="10483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89700" y="2882900"/>
            <a:ext cx="46164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56595" y="4168775"/>
            <a:ext cx="46164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250" y="1268730"/>
            <a:ext cx="10985500" cy="515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5005" y="1808480"/>
            <a:ext cx="4851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35005" y="4927600"/>
            <a:ext cx="4851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250" y="1330325"/>
            <a:ext cx="10985500" cy="419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36470" y="1808480"/>
            <a:ext cx="48514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00830" y="1808480"/>
            <a:ext cx="48514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31280" y="1808480"/>
            <a:ext cx="60452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09380" y="1808480"/>
            <a:ext cx="60579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90615" y="2364105"/>
            <a:ext cx="51625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04125" y="2364105"/>
            <a:ext cx="78549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6300" y="4536440"/>
            <a:ext cx="6880860" cy="1088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2025-06-04T07:10:23Z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