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0" r:id="rId7"/>
    <p:sldId id="371" r:id="rId8"/>
    <p:sldId id="373" r:id="rId9"/>
    <p:sldId id="374" r:id="rId10"/>
    <p:sldId id="376" r:id="rId11"/>
    <p:sldId id="379" r:id="rId12"/>
    <p:sldId id="380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4" name="yt_shape_13084"/>
          <p:cNvSpPr txBox="1"/>
          <p:nvPr/>
        </p:nvSpPr>
        <p:spPr>
          <a:xfrm>
            <a:off x="540000" y="900000"/>
            <a:ext cx="75693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利用一元一次方程的解的定义求待定字母的值</a:t>
            </a:r>
          </a:p>
        </p:txBody>
      </p:sp>
      <p:sp>
        <p:nvSpPr>
          <p:cNvPr id="13085" name="yt_shape_13085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fb28"/>
              </a:rPr>
              <a:t>的值及方程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86" name="yt_shape_13086"/>
          <p:cNvSpPr txBox="1"/>
          <p:nvPr/>
        </p:nvSpPr>
        <p:spPr>
          <a:xfrm>
            <a:off x="540000" y="2342520"/>
            <a:ext cx="587019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代入原方程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087" name="yt_shape_13087"/>
          <p:cNvSpPr txBox="1"/>
          <p:nvPr/>
        </p:nvSpPr>
        <p:spPr>
          <a:xfrm>
            <a:off x="540000" y="3782086"/>
            <a:ext cx="1463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235868">
            <a:extLst>
              <a:ext uri="{FF2B5EF4-FFF2-40B4-BE49-F238E27FC236}">
                <a16:creationId xmlns:a16="http://schemas.microsoft.com/office/drawing/2014/main" id="{A42208E6-09C5-18A1-FF37-D6C0B61C0C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82AE4E-7106-8F33-B87E-BF0D1494609F}"/>
              </a:ext>
            </a:extLst>
          </p:cNvPr>
          <p:cNvSpPr txBox="1"/>
          <p:nvPr/>
        </p:nvSpPr>
        <p:spPr>
          <a:xfrm>
            <a:off x="449989" y="2295714"/>
            <a:ext cx="599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963EC3-6BAF-F0D8-F921-5FEBDB27C6C7}"/>
              </a:ext>
            </a:extLst>
          </p:cNvPr>
          <p:cNvSpPr txBox="1"/>
          <p:nvPr/>
        </p:nvSpPr>
        <p:spPr>
          <a:xfrm>
            <a:off x="449989" y="2771202"/>
            <a:ext cx="2019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971735-7C8D-5962-299F-6DD9F811B4D2}"/>
              </a:ext>
            </a:extLst>
          </p:cNvPr>
          <p:cNvSpPr txBox="1"/>
          <p:nvPr/>
        </p:nvSpPr>
        <p:spPr>
          <a:xfrm>
            <a:off x="449989" y="3246690"/>
            <a:ext cx="575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代入原方程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ECA37D-30F0-95B3-EC54-AB81ADD44E97}"/>
              </a:ext>
            </a:extLst>
          </p:cNvPr>
          <p:cNvSpPr txBox="1"/>
          <p:nvPr/>
        </p:nvSpPr>
        <p:spPr>
          <a:xfrm>
            <a:off x="449989" y="3735280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38" name="yt_shape_13138"/>
              <p:cNvSpPr txBox="1"/>
              <p:nvPr/>
            </p:nvSpPr>
            <p:spPr>
              <a:xfrm>
                <a:off x="540000" y="900000"/>
                <a:ext cx="5615320" cy="41209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：｜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所以原方程的解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38" name="yt_shape_13138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15320" cy="4120936"/>
              </a:xfrm>
              <a:prstGeom prst="rect">
                <a:avLst/>
              </a:prstGeom>
              <a:blipFill>
                <a:blip r:embed="rId2"/>
                <a:stretch>
                  <a:fillRect l="-3366" t="-1331" r="-2280" b="-1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0DBE806-5D9A-28D3-CD58-5ACBA6ADA22F}"/>
              </a:ext>
            </a:extLst>
          </p:cNvPr>
          <p:cNvSpPr txBox="1"/>
          <p:nvPr/>
        </p:nvSpPr>
        <p:spPr>
          <a:xfrm>
            <a:off x="449989" y="1328682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9D936D-B587-663E-35A3-69D28FBC8712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37598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079D936D-B587-663E-35A3-69D28FBC87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3759898" cy="767474"/>
              </a:xfrm>
              <a:prstGeom prst="rect">
                <a:avLst/>
              </a:prstGeom>
              <a:blipFill>
                <a:blip r:embed="rId3"/>
                <a:stretch>
                  <a:fillRect l="-2593" r="-243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EACBB14-5D7C-6780-5D27-389821B72664}"/>
              </a:ext>
            </a:extLst>
          </p:cNvPr>
          <p:cNvSpPr txBox="1"/>
          <p:nvPr/>
        </p:nvSpPr>
        <p:spPr>
          <a:xfrm>
            <a:off x="449989" y="2478032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原方程可化为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2D5E1C0-4FCF-BD43-0BC8-5125E67766D5}"/>
                  </a:ext>
                </a:extLst>
              </p:cNvPr>
              <p:cNvSpPr txBox="1"/>
              <p:nvPr/>
            </p:nvSpPr>
            <p:spPr>
              <a:xfrm>
                <a:off x="449989" y="2953520"/>
                <a:ext cx="37598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}">
                <a:extLst>
                  <a:ext uri="{FF2B5EF4-FFF2-40B4-BE49-F238E27FC236}">
                    <a16:creationId xmlns:a16="http://schemas.microsoft.com/office/drawing/2014/main" id="{E2D5E1C0-4FCF-BD43-0BC8-5125E6776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3520"/>
                <a:ext cx="3759898" cy="767474"/>
              </a:xfrm>
              <a:prstGeom prst="rect">
                <a:avLst/>
              </a:prstGeom>
              <a:blipFill>
                <a:blip r:embed="rId4"/>
                <a:stretch>
                  <a:fillRect l="-2593" r="-243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6BC0D4-9FAE-2E65-2833-05BAD970D3AE}"/>
                  </a:ext>
                </a:extLst>
              </p:cNvPr>
              <p:cNvSpPr txBox="1"/>
              <p:nvPr/>
            </p:nvSpPr>
            <p:spPr>
              <a:xfrm>
                <a:off x="449989" y="3627382"/>
                <a:ext cx="5741098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}">
                <a:extLst>
                  <a:ext uri="{FF2B5EF4-FFF2-40B4-BE49-F238E27FC236}">
                    <a16:creationId xmlns:a16="http://schemas.microsoft.com/office/drawing/2014/main" id="{8B6BC0D4-9FAE-2E65-2833-05BAD970D3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7382"/>
                <a:ext cx="5741098" cy="766458"/>
              </a:xfrm>
              <a:prstGeom prst="rect">
                <a:avLst/>
              </a:prstGeom>
              <a:blipFill>
                <a:blip r:embed="rId5"/>
                <a:stretch>
                  <a:fillRect l="-1699" r="-15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5592BC-E62A-45B8-6804-21462D092DFD}"/>
                  </a:ext>
                </a:extLst>
              </p:cNvPr>
              <p:cNvSpPr txBox="1"/>
              <p:nvPr/>
            </p:nvSpPr>
            <p:spPr>
              <a:xfrm>
                <a:off x="449989" y="4300228"/>
                <a:ext cx="4826698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所以原方程的解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0}">
                <a:extLst>
                  <a:ext uri="{FF2B5EF4-FFF2-40B4-BE49-F238E27FC236}">
                    <a16:creationId xmlns:a16="http://schemas.microsoft.com/office/drawing/2014/main" id="{FB5592BC-E62A-45B8-6804-21462D092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0228"/>
                <a:ext cx="4826698" cy="727660"/>
              </a:xfrm>
              <a:prstGeom prst="rect">
                <a:avLst/>
              </a:prstGeom>
              <a:blipFill>
                <a:blip r:embed="rId6"/>
                <a:stretch>
                  <a:fillRect l="-2020" r="-189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1" name="yt_shape_13141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只有一个解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d387"/>
              </a:rPr>
              <a:t>有两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方程无解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方程只有一个解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方程有两个解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61F1D2-DBB5-4666-1E04-0430DCF6E5BC}"/>
              </a:ext>
            </a:extLst>
          </p:cNvPr>
          <p:cNvSpPr txBox="1"/>
          <p:nvPr/>
        </p:nvSpPr>
        <p:spPr>
          <a:xfrm>
            <a:off x="450108" y="1804170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CB263C-4C66-4F95-E4F9-0D2C4CE53C49}"/>
              </a:ext>
            </a:extLst>
          </p:cNvPr>
          <p:cNvSpPr txBox="1"/>
          <p:nvPr/>
        </p:nvSpPr>
        <p:spPr>
          <a:xfrm>
            <a:off x="450108" y="2279658"/>
            <a:ext cx="631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方程无解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7C060A-59BA-CACB-5DA6-E65AD38AA61B}"/>
              </a:ext>
            </a:extLst>
          </p:cNvPr>
          <p:cNvSpPr txBox="1"/>
          <p:nvPr/>
        </p:nvSpPr>
        <p:spPr>
          <a:xfrm>
            <a:off x="450108" y="2755146"/>
            <a:ext cx="6618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方程只有一个解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4DCC16-A896-F32C-8ED5-074BF46F8D86}"/>
              </a:ext>
            </a:extLst>
          </p:cNvPr>
          <p:cNvSpPr txBox="1"/>
          <p:nvPr/>
        </p:nvSpPr>
        <p:spPr>
          <a:xfrm>
            <a:off x="450108" y="3230634"/>
            <a:ext cx="6161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方程有两个解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88" name="yt_shape_13088"/>
              <p:cNvSpPr txBox="1"/>
              <p:nvPr/>
            </p:nvSpPr>
            <p:spPr>
              <a:xfrm>
                <a:off x="540000" y="900000"/>
                <a:ext cx="9930604" cy="54504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由题意可知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的值或取值范围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变形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方程无解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88" name="yt_shape_13088" descr="{&quot;rangeId&quot;: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30604" cy="5450466"/>
              </a:xfrm>
              <a:prstGeom prst="rect">
                <a:avLst/>
              </a:prstGeom>
              <a:blipFill>
                <a:blip r:embed="rId2"/>
                <a:stretch>
                  <a:fillRect l="-1903" t="-1007" r="-982" b="-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59E642-C80B-5CB0-8DCC-4EEB8AA995CE}"/>
              </a:ext>
            </a:extLst>
          </p:cNvPr>
          <p:cNvSpPr txBox="1"/>
          <p:nvPr/>
        </p:nvSpPr>
        <p:spPr>
          <a:xfrm>
            <a:off x="449989" y="1804170"/>
            <a:ext cx="7669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72248B-C938-6950-141A-D1BCA1D73B01}"/>
              </a:ext>
            </a:extLst>
          </p:cNvPr>
          <p:cNvSpPr txBox="1"/>
          <p:nvPr/>
        </p:nvSpPr>
        <p:spPr>
          <a:xfrm>
            <a:off x="449989" y="2279658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8B3408-B051-07A9-588D-F4903F04E58E}"/>
              </a:ext>
            </a:extLst>
          </p:cNvPr>
          <p:cNvSpPr txBox="1"/>
          <p:nvPr/>
        </p:nvSpPr>
        <p:spPr>
          <a:xfrm>
            <a:off x="449989" y="2755146"/>
            <a:ext cx="2019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D83B2B-3D95-B837-32A7-57F4BE3ED4A5}"/>
              </a:ext>
            </a:extLst>
          </p:cNvPr>
          <p:cNvSpPr txBox="1"/>
          <p:nvPr/>
        </p:nvSpPr>
        <p:spPr>
          <a:xfrm>
            <a:off x="449989" y="3706122"/>
            <a:ext cx="528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226309-35AE-7AAF-E9B2-66977AD43BC1}"/>
              </a:ext>
            </a:extLst>
          </p:cNvPr>
          <p:cNvSpPr txBox="1"/>
          <p:nvPr/>
        </p:nvSpPr>
        <p:spPr>
          <a:xfrm>
            <a:off x="449989" y="4657098"/>
            <a:ext cx="517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变形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C9768A-3083-70AE-62B4-382E24BB3565}"/>
              </a:ext>
            </a:extLst>
          </p:cNvPr>
          <p:cNvSpPr txBox="1"/>
          <p:nvPr/>
        </p:nvSpPr>
        <p:spPr>
          <a:xfrm>
            <a:off x="449989" y="5132586"/>
            <a:ext cx="570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方程无解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8BDCB9B-AA3D-2E43-2015-78A78C81B42A}"/>
                  </a:ext>
                </a:extLst>
              </p:cNvPr>
              <p:cNvSpPr txBox="1"/>
              <p:nvPr/>
            </p:nvSpPr>
            <p:spPr>
              <a:xfrm>
                <a:off x="449989" y="5608074"/>
                <a:ext cx="2728024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3, 'hasSerialNum': 1}">
                <a:extLst>
                  <a:ext uri="{FF2B5EF4-FFF2-40B4-BE49-F238E27FC236}">
                    <a16:creationId xmlns:a16="http://schemas.microsoft.com/office/drawing/2014/main" id="{A8BDCB9B-AA3D-2E43-2015-78A78C81B4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08074"/>
                <a:ext cx="2728024" cy="736486"/>
              </a:xfrm>
              <a:prstGeom prst="rect">
                <a:avLst/>
              </a:prstGeom>
              <a:blipFill>
                <a:blip r:embed="rId3"/>
                <a:stretch>
                  <a:fillRect l="-3579" r="-3579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6" name="yt_shape_13096"/>
          <p:cNvSpPr txBox="1"/>
          <p:nvPr/>
        </p:nvSpPr>
        <p:spPr>
          <a:xfrm>
            <a:off x="540000" y="900000"/>
            <a:ext cx="72616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利用两个方程解之间的关系求待定字母的值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97" name="yt_shape_13097"/>
              <p:cNvSpPr txBox="1"/>
              <p:nvPr/>
            </p:nvSpPr>
            <p:spPr>
              <a:xfrm>
                <a:off x="540119" y="1399565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0630"/>
                  </a:rPr>
                  <a:t>＝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97" name="yt_shape_13097" descr="{&quot;rangeId&quot;: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1098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99" name="yt_shape_13099"/>
              <p:cNvSpPr txBox="1"/>
              <p:nvPr/>
            </p:nvSpPr>
            <p:spPr>
              <a:xfrm>
                <a:off x="540000" y="2556874"/>
                <a:ext cx="6253315" cy="13168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99" name="yt_shape_13099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6874"/>
                <a:ext cx="6253315" cy="1316899"/>
              </a:xfrm>
              <a:prstGeom prst="rect">
                <a:avLst/>
              </a:prstGeom>
              <a:blipFill>
                <a:blip r:embed="rId3"/>
                <a:stretch>
                  <a:fillRect l="-3024" r="-2049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01" name="yt_shape_13101"/>
              <p:cNvSpPr txBox="1"/>
              <p:nvPr/>
            </p:nvSpPr>
            <p:spPr>
              <a:xfrm>
                <a:off x="540000" y="3924561"/>
                <a:ext cx="6014467" cy="19990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01" name="yt_shape_13101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4561"/>
                <a:ext cx="6014467" cy="1999073"/>
              </a:xfrm>
              <a:prstGeom prst="rect">
                <a:avLst/>
              </a:prstGeom>
              <a:blipFill>
                <a:blip r:embed="rId4"/>
                <a:stretch>
                  <a:fillRect l="-3144" r="-2130" b="-3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03" name="yt_shape_13103"/>
              <p:cNvSpPr txBox="1"/>
              <p:nvPr/>
            </p:nvSpPr>
            <p:spPr>
              <a:xfrm>
                <a:off x="540000" y="5974422"/>
                <a:ext cx="1535677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03" name="yt_shape_13103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74422"/>
                <a:ext cx="1535677" cy="649152"/>
              </a:xfrm>
              <a:prstGeom prst="rect">
                <a:avLst/>
              </a:prstGeom>
              <a:blipFill>
                <a:blip r:embed="rId5"/>
                <a:stretch>
                  <a:fillRect l="-12351" r="-11155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235957">
            <a:extLst>
              <a:ext uri="{FF2B5EF4-FFF2-40B4-BE49-F238E27FC236}">
                <a16:creationId xmlns:a16="http://schemas.microsoft.com/office/drawing/2014/main" id="{C51C61EA-BB77-4E47-60F8-B3283E8B4B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81EF83-4155-9509-6367-B4C712FB169D}"/>
                  </a:ext>
                </a:extLst>
              </p:cNvPr>
              <p:cNvSpPr txBox="1"/>
              <p:nvPr/>
            </p:nvSpPr>
            <p:spPr>
              <a:xfrm>
                <a:off x="449989" y="2510068"/>
                <a:ext cx="6372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mathAnswerShape': 1}">
                <a:extLst>
                  <a:ext uri="{FF2B5EF4-FFF2-40B4-BE49-F238E27FC236}">
                    <a16:creationId xmlns:a16="http://schemas.microsoft.com/office/drawing/2014/main" id="{4C81EF83-4155-9509-6367-B4C712FB16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0068"/>
                <a:ext cx="6372923" cy="765061"/>
              </a:xfrm>
              <a:prstGeom prst="rect">
                <a:avLst/>
              </a:prstGeom>
              <a:blipFill>
                <a:blip r:embed="rId7"/>
                <a:stretch>
                  <a:fillRect l="-1531" r="-153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770C4B-DF49-88DD-4B57-2F6DBDB9FC64}"/>
                  </a:ext>
                </a:extLst>
              </p:cNvPr>
              <p:cNvSpPr txBox="1"/>
              <p:nvPr/>
            </p:nvSpPr>
            <p:spPr>
              <a:xfrm>
                <a:off x="449989" y="3181517"/>
                <a:ext cx="40837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EF770C4B-DF49-88DD-4B57-2F6DBDB9FC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1517"/>
                <a:ext cx="4083748" cy="726326"/>
              </a:xfrm>
              <a:prstGeom prst="rect">
                <a:avLst/>
              </a:prstGeom>
              <a:blipFill>
                <a:blip r:embed="rId8"/>
                <a:stretch>
                  <a:fillRect l="-2388" r="-238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07D98A-07DE-0373-63F1-AD8066E26FFC}"/>
                  </a:ext>
                </a:extLst>
              </p:cNvPr>
              <p:cNvSpPr txBox="1"/>
              <p:nvPr/>
            </p:nvSpPr>
            <p:spPr>
              <a:xfrm>
                <a:off x="449989" y="3877755"/>
                <a:ext cx="2091436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mathAnswerShape': 1}">
                <a:extLst>
                  <a:ext uri="{FF2B5EF4-FFF2-40B4-BE49-F238E27FC236}">
                    <a16:creationId xmlns:a16="http://schemas.microsoft.com/office/drawing/2014/main" id="{9807D98A-07DE-0373-63F1-AD8066E26F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7755"/>
                <a:ext cx="2091436" cy="766458"/>
              </a:xfrm>
              <a:prstGeom prst="rect">
                <a:avLst/>
              </a:prstGeom>
              <a:blipFill>
                <a:blip r:embed="rId9"/>
                <a:stretch>
                  <a:fillRect l="-4665" r="-437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8669B6B-8444-CFAA-8368-D824C7CFED52}"/>
                  </a:ext>
                </a:extLst>
              </p:cNvPr>
              <p:cNvSpPr txBox="1"/>
              <p:nvPr/>
            </p:nvSpPr>
            <p:spPr>
              <a:xfrm>
                <a:off x="449989" y="4550601"/>
                <a:ext cx="6136386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6, 'mathAnswerShape': 1}">
                <a:extLst>
                  <a:ext uri="{FF2B5EF4-FFF2-40B4-BE49-F238E27FC236}">
                    <a16:creationId xmlns:a16="http://schemas.microsoft.com/office/drawing/2014/main" id="{08669B6B-8444-CFAA-8368-D824C7CFED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0601"/>
                <a:ext cx="6136386" cy="766458"/>
              </a:xfrm>
              <a:prstGeom prst="rect">
                <a:avLst/>
              </a:prstGeom>
              <a:blipFill>
                <a:blip r:embed="rId10"/>
                <a:stretch>
                  <a:fillRect l="-1590" r="-159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16C1DBA-AE62-468E-69CA-3AF39F851001}"/>
                  </a:ext>
                </a:extLst>
              </p:cNvPr>
              <p:cNvSpPr txBox="1"/>
              <p:nvPr/>
            </p:nvSpPr>
            <p:spPr>
              <a:xfrm>
                <a:off x="449989" y="5223447"/>
                <a:ext cx="4240911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6, 'mathAnswerShape': 1}">
                <a:extLst>
                  <a:ext uri="{FF2B5EF4-FFF2-40B4-BE49-F238E27FC236}">
                    <a16:creationId xmlns:a16="http://schemas.microsoft.com/office/drawing/2014/main" id="{516C1DBA-AE62-468E-69CA-3AF39F8510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23447"/>
                <a:ext cx="4240911" cy="727660"/>
              </a:xfrm>
              <a:prstGeom prst="rect">
                <a:avLst/>
              </a:prstGeom>
              <a:blipFill>
                <a:blip r:embed="rId11"/>
                <a:stretch>
                  <a:fillRect l="-2299" r="-215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CA16938-A7E6-699F-00AE-BB6E24B9FCF6}"/>
                  </a:ext>
                </a:extLst>
              </p:cNvPr>
              <p:cNvSpPr txBox="1"/>
              <p:nvPr/>
            </p:nvSpPr>
            <p:spPr>
              <a:xfrm>
                <a:off x="449989" y="5927616"/>
                <a:ext cx="170091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6, 'mathAnswerShape': 1}">
                <a:extLst>
                  <a:ext uri="{FF2B5EF4-FFF2-40B4-BE49-F238E27FC236}">
                    <a16:creationId xmlns:a16="http://schemas.microsoft.com/office/drawing/2014/main" id="{0CA16938-A7E6-699F-00AE-BB6E24B9FC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27616"/>
                <a:ext cx="1700911" cy="736486"/>
              </a:xfrm>
              <a:prstGeom prst="rect">
                <a:avLst/>
              </a:prstGeom>
              <a:blipFill>
                <a:blip r:embed="rId12"/>
                <a:stretch>
                  <a:fillRect l="-5735" r="-5376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05" name="yt_shape_13105"/>
              <p:cNvSpPr txBox="1"/>
              <p:nvPr/>
            </p:nvSpPr>
            <p:spPr>
              <a:xfrm>
                <a:off x="540119" y="900000"/>
                <a:ext cx="11492915" cy="56284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的解与关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96bf"/>
                  </a:rPr>
                  <a:t>20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确定字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去括号、移项、合并同类项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2_83263"/>
                  </a:rPr>
                  <a:t>）＝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去括号、移项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05" name="yt_shape_13105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28400"/>
              </a:xfrm>
              <a:prstGeom prst="rect">
                <a:avLst/>
              </a:prstGeom>
              <a:blipFill>
                <a:blip r:embed="rId2"/>
                <a:stretch>
                  <a:fillRect l="-1645" b="-2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06E5E99-B441-EC98-3CF2-8BE863C6E57C}"/>
                  </a:ext>
                </a:extLst>
              </p:cNvPr>
              <p:cNvSpPr txBox="1"/>
              <p:nvPr/>
            </p:nvSpPr>
            <p:spPr>
              <a:xfrm>
                <a:off x="450108" y="2001528"/>
                <a:ext cx="4122674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解方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D06E5E99-B441-EC98-3CF2-8BE863C6E5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1528"/>
                <a:ext cx="4122674" cy="766458"/>
              </a:xfrm>
              <a:prstGeom prst="rect">
                <a:avLst/>
              </a:prstGeom>
              <a:blipFill>
                <a:blip r:embed="rId3"/>
                <a:stretch>
                  <a:fillRect l="-2367" r="-221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6EC017B-2630-E0E8-0E8C-89715CC28378}"/>
              </a:ext>
            </a:extLst>
          </p:cNvPr>
          <p:cNvSpPr txBox="1"/>
          <p:nvPr/>
        </p:nvSpPr>
        <p:spPr>
          <a:xfrm>
            <a:off x="450108" y="2674374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12E8F6-D233-C8C2-28D3-CB731C6CED46}"/>
              </a:ext>
            </a:extLst>
          </p:cNvPr>
          <p:cNvSpPr txBox="1"/>
          <p:nvPr/>
        </p:nvSpPr>
        <p:spPr>
          <a:xfrm>
            <a:off x="450108" y="3149862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去括号、移项、合并同类项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A7325E-6650-8B90-E9A9-966432C36B56}"/>
              </a:ext>
            </a:extLst>
          </p:cNvPr>
          <p:cNvSpPr txBox="1"/>
          <p:nvPr/>
        </p:nvSpPr>
        <p:spPr>
          <a:xfrm>
            <a:off x="450108" y="3625350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4B0538-F10A-B518-C94E-7831D76E0E94}"/>
              </a:ext>
            </a:extLst>
          </p:cNvPr>
          <p:cNvSpPr txBox="1"/>
          <p:nvPr/>
        </p:nvSpPr>
        <p:spPr>
          <a:xfrm>
            <a:off x="450108" y="4100838"/>
            <a:ext cx="10852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83263"/>
              </a:rPr>
              <a:t>）＝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096A5F-70DD-38BE-882E-20D07602AEE2}"/>
              </a:ext>
            </a:extLst>
          </p:cNvPr>
          <p:cNvSpPr txBox="1"/>
          <p:nvPr/>
        </p:nvSpPr>
        <p:spPr>
          <a:xfrm>
            <a:off x="450108" y="4576326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CBD167-BBB4-9041-57AE-93241C9B7EAE}"/>
              </a:ext>
            </a:extLst>
          </p:cNvPr>
          <p:cNvSpPr txBox="1"/>
          <p:nvPr/>
        </p:nvSpPr>
        <p:spPr>
          <a:xfrm>
            <a:off x="450108" y="5051815"/>
            <a:ext cx="6714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去括号、移项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680DDFC-8B66-BDA5-FB7A-CE55732F2D0C}"/>
              </a:ext>
            </a:extLst>
          </p:cNvPr>
          <p:cNvSpPr txBox="1"/>
          <p:nvPr/>
        </p:nvSpPr>
        <p:spPr>
          <a:xfrm>
            <a:off x="450108" y="5527302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B90F102-3210-1984-599C-01E2EB0C476C}"/>
              </a:ext>
            </a:extLst>
          </p:cNvPr>
          <p:cNvSpPr txBox="1"/>
          <p:nvPr/>
        </p:nvSpPr>
        <p:spPr>
          <a:xfrm>
            <a:off x="450108" y="6002790"/>
            <a:ext cx="3475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09" name="yt_shape_13109"/>
              <p:cNvSpPr txBox="1"/>
              <p:nvPr/>
            </p:nvSpPr>
            <p:spPr>
              <a:xfrm>
                <a:off x="540119" y="900000"/>
                <a:ext cx="11492915" cy="54954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630a"/>
                  </a:rPr>
                  <a:t>求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因为两个方程的解互为相反数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乘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09" name="yt_shape_13109" descr="{&quot;rangeId&quot;:22,&quot;hasSerialNum&quot;:1,&quot;NoSplit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95415"/>
              </a:xfrm>
              <a:prstGeom prst="rect">
                <a:avLst/>
              </a:prstGeom>
              <a:blipFill>
                <a:blip r:embed="rId2"/>
                <a:stretch>
                  <a:fillRect l="-1645" t="-999" b="-8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6FF9FD1-5685-D04B-C396-038557BC8403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625449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hasSerialNum': 1, 'NoSplit': 1, 'pageBreak': True}">
                <a:extLst>
                  <a:ext uri="{FF2B5EF4-FFF2-40B4-BE49-F238E27FC236}">
                    <a16:creationId xmlns:a16="http://schemas.microsoft.com/office/drawing/2014/main" id="{56FF9FD1-5685-D04B-C396-038557BC84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6254497" cy="766077"/>
              </a:xfrm>
              <a:prstGeom prst="rect">
                <a:avLst/>
              </a:prstGeom>
              <a:blipFill>
                <a:blip r:embed="rId3"/>
                <a:stretch>
                  <a:fillRect l="-1559" r="-146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4DE149-1F5A-92A3-D528-8F6E58FF05C0}"/>
                  </a:ext>
                </a:extLst>
              </p:cNvPr>
              <p:cNvSpPr txBox="1"/>
              <p:nvPr/>
            </p:nvSpPr>
            <p:spPr>
              <a:xfrm>
                <a:off x="450108" y="2476635"/>
                <a:ext cx="595922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hasSerialNum': 1, 'NoSplit': 1, 'pageBreak': True}">
                <a:extLst>
                  <a:ext uri="{FF2B5EF4-FFF2-40B4-BE49-F238E27FC236}">
                    <a16:creationId xmlns:a16="http://schemas.microsoft.com/office/drawing/2014/main" id="{564DE149-1F5A-92A3-D528-8F6E58FF05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6635"/>
                <a:ext cx="5959222" cy="768490"/>
              </a:xfrm>
              <a:prstGeom prst="rect">
                <a:avLst/>
              </a:prstGeom>
              <a:blipFill>
                <a:blip r:embed="rId4"/>
                <a:stretch>
                  <a:fillRect l="-1638" r="-163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4329C4E-E068-D21C-A743-B68C8DB2018D}"/>
              </a:ext>
            </a:extLst>
          </p:cNvPr>
          <p:cNvSpPr txBox="1"/>
          <p:nvPr/>
        </p:nvSpPr>
        <p:spPr>
          <a:xfrm>
            <a:off x="450108" y="3151513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因为两个方程的解互为相反数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B2B343C-BDD1-1605-3B65-23894F3986B7}"/>
                  </a:ext>
                </a:extLst>
              </p:cNvPr>
              <p:cNvSpPr txBox="1"/>
              <p:nvPr/>
            </p:nvSpPr>
            <p:spPr>
              <a:xfrm>
                <a:off x="450108" y="3627001"/>
                <a:ext cx="331825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hasSerialNum': 1, 'NoSplit': 1, 'pageBreak': True}">
                <a:extLst>
                  <a:ext uri="{FF2B5EF4-FFF2-40B4-BE49-F238E27FC236}">
                    <a16:creationId xmlns:a16="http://schemas.microsoft.com/office/drawing/2014/main" id="{DB2B343C-BDD1-1605-3B65-23894F398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7001"/>
                <a:ext cx="3318256" cy="768490"/>
              </a:xfrm>
              <a:prstGeom prst="rect">
                <a:avLst/>
              </a:prstGeom>
              <a:blipFill>
                <a:blip r:embed="rId5"/>
                <a:stretch>
                  <a:fillRect l="-2941" r="-27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0260C5-3399-CD77-0B53-726F85F42154}"/>
                  </a:ext>
                </a:extLst>
              </p:cNvPr>
              <p:cNvSpPr txBox="1"/>
              <p:nvPr/>
            </p:nvSpPr>
            <p:spPr>
              <a:xfrm>
                <a:off x="450108" y="4301879"/>
                <a:ext cx="43552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, 'hasSerialNum': 1, 'NoSplit': 1, 'pageBreak': True}">
                <a:extLst>
                  <a:ext uri="{FF2B5EF4-FFF2-40B4-BE49-F238E27FC236}">
                    <a16:creationId xmlns:a16="http://schemas.microsoft.com/office/drawing/2014/main" id="{160260C5-3399-CD77-0B53-726F85F421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01879"/>
                <a:ext cx="4355211" cy="768490"/>
              </a:xfrm>
              <a:prstGeom prst="rect">
                <a:avLst/>
              </a:prstGeom>
              <a:blipFill>
                <a:blip r:embed="rId6"/>
                <a:stretch>
                  <a:fillRect l="-2241" r="-224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81901D6-9616-2C1F-508B-D1DDF286AF96}"/>
                  </a:ext>
                </a:extLst>
              </p:cNvPr>
              <p:cNvSpPr txBox="1"/>
              <p:nvPr/>
            </p:nvSpPr>
            <p:spPr>
              <a:xfrm>
                <a:off x="450108" y="4976757"/>
                <a:ext cx="363924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2, 'hasSerialNum': 1, 'NoSplit': 1, 'pageBreak': True}">
                <a:extLst>
                  <a:ext uri="{FF2B5EF4-FFF2-40B4-BE49-F238E27FC236}">
                    <a16:creationId xmlns:a16="http://schemas.microsoft.com/office/drawing/2014/main" id="{A81901D6-9616-2C1F-508B-D1DDF286AF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76757"/>
                <a:ext cx="3639248" cy="775793"/>
              </a:xfrm>
              <a:prstGeom prst="rect">
                <a:avLst/>
              </a:prstGeom>
              <a:blipFill>
                <a:blip r:embed="rId7"/>
                <a:stretch>
                  <a:fillRect l="-2680" r="-2513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D3C496C-1773-32CD-529B-93206665A4DD}"/>
                  </a:ext>
                </a:extLst>
              </p:cNvPr>
              <p:cNvSpPr txBox="1"/>
              <p:nvPr/>
            </p:nvSpPr>
            <p:spPr>
              <a:xfrm>
                <a:off x="450108" y="5658938"/>
                <a:ext cx="315823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乘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2, 'hasSerialNum': 1, 'NoSplit': 1, 'pageBreak': True}">
                <a:extLst>
                  <a:ext uri="{FF2B5EF4-FFF2-40B4-BE49-F238E27FC236}">
                    <a16:creationId xmlns:a16="http://schemas.microsoft.com/office/drawing/2014/main" id="{8D3C496C-1773-32CD-529B-93206665A4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58938"/>
                <a:ext cx="3158236" cy="730136"/>
              </a:xfrm>
              <a:prstGeom prst="rect">
                <a:avLst/>
              </a:prstGeom>
              <a:blipFill>
                <a:blip r:embed="rId8"/>
                <a:stretch>
                  <a:fillRect l="-3089" r="-308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2" name="yt_shape_13112"/>
          <p:cNvSpPr txBox="1"/>
          <p:nvPr/>
        </p:nvSpPr>
        <p:spPr>
          <a:xfrm>
            <a:off x="540000" y="900000"/>
            <a:ext cx="60304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利用方程的错解确定待定字母的值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13" name="yt_shape_13113"/>
              <p:cNvSpPr txBox="1"/>
              <p:nvPr/>
            </p:nvSpPr>
            <p:spPr>
              <a:xfrm>
                <a:off x="540119" y="1399565"/>
                <a:ext cx="11492915" cy="11895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某同学在对方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方程右边的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没有乘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b0baa"/>
                  </a:rPr>
                  <a:t>这时方程的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并求出原方程正确的解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13" name="yt_shape_13113" descr="{&quot;rangeId&quot;:1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89556"/>
              </a:xfrm>
              <a:prstGeom prst="rect">
                <a:avLst/>
              </a:prstGeom>
              <a:blipFill>
                <a:blip r:embed="rId2"/>
                <a:stretch>
                  <a:fillRect l="-1701" r="-714" b="-148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15" name="yt_shape_13115"/>
              <p:cNvSpPr txBox="1"/>
              <p:nvPr/>
            </p:nvSpPr>
            <p:spPr>
              <a:xfrm>
                <a:off x="540000" y="2639909"/>
                <a:ext cx="7410683" cy="16024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由题意可知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是方程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代入原方程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15" name="yt_shape_13115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39909"/>
                <a:ext cx="7410683" cy="1602426"/>
              </a:xfrm>
              <a:prstGeom prst="rect">
                <a:avLst/>
              </a:prstGeom>
              <a:blipFill>
                <a:blip r:embed="rId3"/>
                <a:stretch>
                  <a:fillRect l="-2551" t="-3042" r="-1646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17" name="yt_shape_13117"/>
          <p:cNvSpPr txBox="1"/>
          <p:nvPr/>
        </p:nvSpPr>
        <p:spPr>
          <a:xfrm>
            <a:off x="540000" y="4293123"/>
            <a:ext cx="3310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解这个方程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236036">
            <a:extLst>
              <a:ext uri="{FF2B5EF4-FFF2-40B4-BE49-F238E27FC236}">
                <a16:creationId xmlns:a16="http://schemas.microsoft.com/office/drawing/2014/main" id="{9B837022-3DD6-84C3-C2BE-2B83C2473F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8BA3F0-A407-7EAB-0834-F3DFCB3E5361}"/>
              </a:ext>
            </a:extLst>
          </p:cNvPr>
          <p:cNvSpPr txBox="1"/>
          <p:nvPr/>
        </p:nvSpPr>
        <p:spPr>
          <a:xfrm>
            <a:off x="449989" y="2593103"/>
            <a:ext cx="7519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521EE6-B619-DEE8-2BBD-C5CDAC23A442}"/>
              </a:ext>
            </a:extLst>
          </p:cNvPr>
          <p:cNvSpPr txBox="1"/>
          <p:nvPr/>
        </p:nvSpPr>
        <p:spPr>
          <a:xfrm>
            <a:off x="449989" y="3068591"/>
            <a:ext cx="6696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9E8821-C88F-EB30-4DD0-8F8799193309}"/>
                  </a:ext>
                </a:extLst>
              </p:cNvPr>
              <p:cNvSpPr txBox="1"/>
              <p:nvPr/>
            </p:nvSpPr>
            <p:spPr>
              <a:xfrm>
                <a:off x="449989" y="3544079"/>
                <a:ext cx="55657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代入原方程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, 'mathAnswerShape': 1}">
                <a:extLst>
                  <a:ext uri="{FF2B5EF4-FFF2-40B4-BE49-F238E27FC236}">
                    <a16:creationId xmlns:a16="http://schemas.microsoft.com/office/drawing/2014/main" id="{769E8821-C88F-EB30-4DD0-8F87991933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4079"/>
                <a:ext cx="5565711" cy="729565"/>
              </a:xfrm>
              <a:prstGeom prst="rect">
                <a:avLst/>
              </a:prstGeom>
              <a:blipFill>
                <a:blip r:embed="rId5"/>
                <a:stretch>
                  <a:fillRect l="-1752" r="-164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6553AED-B7D1-5E15-069A-28DD2A222117}"/>
              </a:ext>
            </a:extLst>
          </p:cNvPr>
          <p:cNvSpPr txBox="1"/>
          <p:nvPr/>
        </p:nvSpPr>
        <p:spPr>
          <a:xfrm>
            <a:off x="449989" y="4246317"/>
            <a:ext cx="345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解这个方程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18" name="yt_shape_13118"/>
              <p:cNvSpPr txBox="1"/>
              <p:nvPr/>
            </p:nvSpPr>
            <p:spPr>
              <a:xfrm>
                <a:off x="540119" y="900000"/>
                <a:ext cx="11492915" cy="36519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聪聪在对方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错误的得到了方程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7d38"/>
                  </a:rPr>
                  <a:t>x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因而求得的解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并求方程的正确解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则方程的正确解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18" name="yt_shape_13118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651962"/>
              </a:xfrm>
              <a:prstGeom prst="rect">
                <a:avLst/>
              </a:prstGeom>
              <a:blipFill>
                <a:blip r:embed="rId2"/>
                <a:stretch>
                  <a:fillRect l="-1645" b="-4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751FDC-9AA5-F983-4CC3-6E3E5F0F2A25}"/>
                  </a:ext>
                </a:extLst>
              </p:cNvPr>
              <p:cNvSpPr txBox="1"/>
              <p:nvPr/>
            </p:nvSpPr>
            <p:spPr>
              <a:xfrm>
                <a:off x="450108" y="2211586"/>
                <a:ext cx="1088142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}">
                <a:extLst>
                  <a:ext uri="{FF2B5EF4-FFF2-40B4-BE49-F238E27FC236}">
                    <a16:creationId xmlns:a16="http://schemas.microsoft.com/office/drawing/2014/main" id="{99751FDC-9AA5-F983-4CC3-6E3E5F0F2A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11586"/>
                <a:ext cx="10881423" cy="772808"/>
              </a:xfrm>
              <a:prstGeom prst="rect">
                <a:avLst/>
              </a:prstGeom>
              <a:blipFill>
                <a:blip r:embed="rId3"/>
                <a:stretch>
                  <a:fillRect l="-896" r="-84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EFE150-9BD1-D471-8290-5A0EC91DBBBE}"/>
                  </a:ext>
                </a:extLst>
              </p:cNvPr>
              <p:cNvSpPr txBox="1"/>
              <p:nvPr/>
            </p:nvSpPr>
            <p:spPr>
              <a:xfrm>
                <a:off x="450108" y="2890782"/>
                <a:ext cx="5876480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}">
                <a:extLst>
                  <a:ext uri="{FF2B5EF4-FFF2-40B4-BE49-F238E27FC236}">
                    <a16:creationId xmlns:a16="http://schemas.microsoft.com/office/drawing/2014/main" id="{ADEFE150-9BD1-D471-8290-5A0EC91DB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90782"/>
                <a:ext cx="5876480" cy="772808"/>
              </a:xfrm>
              <a:prstGeom prst="rect">
                <a:avLst/>
              </a:prstGeom>
              <a:blipFill>
                <a:blip r:embed="rId4"/>
                <a:stretch>
                  <a:fillRect l="-1660" r="-1556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4466159-425B-C03E-FCC8-14C01D229C67}"/>
              </a:ext>
            </a:extLst>
          </p:cNvPr>
          <p:cNvSpPr txBox="1"/>
          <p:nvPr/>
        </p:nvSpPr>
        <p:spPr>
          <a:xfrm>
            <a:off x="450108" y="3569978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FDC407-CD99-25C1-D8C1-6B5BB36CCDE1}"/>
              </a:ext>
            </a:extLst>
          </p:cNvPr>
          <p:cNvSpPr txBox="1"/>
          <p:nvPr/>
        </p:nvSpPr>
        <p:spPr>
          <a:xfrm>
            <a:off x="450108" y="4045466"/>
            <a:ext cx="345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则方程的正确解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5" name="yt_shape_13125"/>
          <p:cNvSpPr txBox="1"/>
          <p:nvPr/>
        </p:nvSpPr>
        <p:spPr>
          <a:xfrm>
            <a:off x="540000" y="900000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依据整数解的要求确定待定字母的值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26" name="yt_shape_13126"/>
              <p:cNvSpPr txBox="1"/>
              <p:nvPr/>
            </p:nvSpPr>
            <p:spPr>
              <a:xfrm>
                <a:off x="540000" y="1399565"/>
                <a:ext cx="10174260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取什么整数时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26" name="yt_shape_13126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10174260" cy="648575"/>
              </a:xfrm>
              <a:prstGeom prst="rect">
                <a:avLst/>
              </a:prstGeom>
              <a:blipFill>
                <a:blip r:embed="rId2"/>
                <a:stretch>
                  <a:fillRect l="-1857" r="-77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28" name="yt_shape_13128"/>
              <p:cNvSpPr txBox="1"/>
              <p:nvPr/>
            </p:nvSpPr>
            <p:spPr>
              <a:xfrm>
                <a:off x="540000" y="2098928"/>
                <a:ext cx="5089535" cy="3718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方程的解是正整数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方程的解为正整数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28" name="yt_shape_13128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8928"/>
                <a:ext cx="5089535" cy="3718903"/>
              </a:xfrm>
              <a:prstGeom prst="rect">
                <a:avLst/>
              </a:prstGeom>
              <a:blipFill>
                <a:blip r:embed="rId3"/>
                <a:stretch>
                  <a:fillRect l="-3717" r="-2758" b="-4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236111">
            <a:extLst>
              <a:ext uri="{FF2B5EF4-FFF2-40B4-BE49-F238E27FC236}">
                <a16:creationId xmlns:a16="http://schemas.microsoft.com/office/drawing/2014/main" id="{3EBC10F7-B746-3CAD-6A84-905CB234DD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B48AD1-DE21-6498-4DAB-CC0CAF7D1A94}"/>
                  </a:ext>
                </a:extLst>
              </p:cNvPr>
              <p:cNvSpPr txBox="1"/>
              <p:nvPr/>
            </p:nvSpPr>
            <p:spPr>
              <a:xfrm>
                <a:off x="449989" y="2052122"/>
                <a:ext cx="5014023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去括号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80B48AD1-DE21-6498-4DAB-CC0CAF7D1A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52122"/>
                <a:ext cx="5014023" cy="775221"/>
              </a:xfrm>
              <a:prstGeom prst="rect">
                <a:avLst/>
              </a:prstGeom>
              <a:blipFill>
                <a:blip r:embed="rId5"/>
                <a:stretch>
                  <a:fillRect l="-1946" r="-194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24E615D-40F4-0C0C-C992-9A4B5AE58B06}"/>
              </a:ext>
            </a:extLst>
          </p:cNvPr>
          <p:cNvSpPr txBox="1"/>
          <p:nvPr/>
        </p:nvSpPr>
        <p:spPr>
          <a:xfrm>
            <a:off x="449989" y="2733731"/>
            <a:ext cx="362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D89012B-51C3-5DE5-634D-1A44E8207DF1}"/>
                  </a:ext>
                </a:extLst>
              </p:cNvPr>
              <p:cNvSpPr txBox="1"/>
              <p:nvPr/>
            </p:nvSpPr>
            <p:spPr>
              <a:xfrm>
                <a:off x="449989" y="3209219"/>
                <a:ext cx="1769808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mathAnswerShape': 1}">
                <a:extLst>
                  <a:ext uri="{FF2B5EF4-FFF2-40B4-BE49-F238E27FC236}">
                    <a16:creationId xmlns:a16="http://schemas.microsoft.com/office/drawing/2014/main" id="{4D89012B-51C3-5DE5-634D-1A44E8207D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09219"/>
                <a:ext cx="1769808" cy="768617"/>
              </a:xfrm>
              <a:prstGeom prst="rect">
                <a:avLst/>
              </a:prstGeom>
              <a:blipFill>
                <a:blip r:embed="rId6"/>
                <a:stretch>
                  <a:fillRect l="-5517" r="-517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3248F79-8F25-40F3-A007-A01CFE6A5418}"/>
              </a:ext>
            </a:extLst>
          </p:cNvPr>
          <p:cNvSpPr txBox="1"/>
          <p:nvPr/>
        </p:nvSpPr>
        <p:spPr>
          <a:xfrm>
            <a:off x="449989" y="3884224"/>
            <a:ext cx="5067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方程的解是正整数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9473E7-28F0-3B6D-63CC-FB99E9BE4411}"/>
              </a:ext>
            </a:extLst>
          </p:cNvPr>
          <p:cNvSpPr txBox="1"/>
          <p:nvPr/>
        </p:nvSpPr>
        <p:spPr>
          <a:xfrm>
            <a:off x="449989" y="4359712"/>
            <a:ext cx="355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7EFED0-B420-63DC-B377-E8E8457AB9F9}"/>
              </a:ext>
            </a:extLst>
          </p:cNvPr>
          <p:cNvSpPr txBox="1"/>
          <p:nvPr/>
        </p:nvSpPr>
        <p:spPr>
          <a:xfrm>
            <a:off x="449989" y="4835200"/>
            <a:ext cx="2488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8D84A72-0B38-6B5C-2C4A-11E7F101FF76}"/>
              </a:ext>
            </a:extLst>
          </p:cNvPr>
          <p:cNvSpPr txBox="1"/>
          <p:nvPr/>
        </p:nvSpPr>
        <p:spPr>
          <a:xfrm>
            <a:off x="449989" y="5310688"/>
            <a:ext cx="5220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方程的解为正整数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0" name="yt_shape_13130"/>
          <p:cNvSpPr txBox="1"/>
          <p:nvPr/>
        </p:nvSpPr>
        <p:spPr>
          <a:xfrm>
            <a:off x="540000" y="900000"/>
            <a:ext cx="60304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含绝对值的一元一次方程解法探究</a:t>
            </a:r>
          </a:p>
        </p:txBody>
      </p:sp>
      <p:sp>
        <p:nvSpPr>
          <p:cNvPr id="13131" name="yt_shape_13131"/>
          <p:cNvSpPr txBox="1"/>
          <p:nvPr/>
        </p:nvSpPr>
        <p:spPr>
          <a:xfrm>
            <a:off x="540000" y="1399565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阅读理解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先阅读下列解题过程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再解答问题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132" name="yt_shape_13132"/>
          <p:cNvSpPr txBox="1"/>
          <p:nvPr/>
        </p:nvSpPr>
        <p:spPr>
          <a:xfrm>
            <a:off x="540000" y="1878868"/>
            <a:ext cx="3156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133" name="yt_shape_13133"/>
          <p:cNvSpPr txBox="1"/>
          <p:nvPr/>
        </p:nvSpPr>
        <p:spPr>
          <a:xfrm>
            <a:off x="540000" y="2358171"/>
            <a:ext cx="60048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原方程可化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134" name="yt_shape_13134"/>
          <p:cNvSpPr txBox="1"/>
          <p:nvPr/>
        </p:nvSpPr>
        <p:spPr>
          <a:xfrm>
            <a:off x="540000" y="2837474"/>
            <a:ext cx="1925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135" name="yt_shape_13135"/>
          <p:cNvSpPr txBox="1"/>
          <p:nvPr/>
        </p:nvSpPr>
        <p:spPr>
          <a:xfrm>
            <a:off x="540000" y="3316777"/>
            <a:ext cx="56970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原方程可化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136" name="yt_shape_13136"/>
          <p:cNvSpPr txBox="1"/>
          <p:nvPr/>
        </p:nvSpPr>
        <p:spPr>
          <a:xfrm>
            <a:off x="540000" y="3796080"/>
            <a:ext cx="1771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137" name="yt_shape_13137"/>
          <p:cNvSpPr txBox="1"/>
          <p:nvPr/>
        </p:nvSpPr>
        <p:spPr>
          <a:xfrm>
            <a:off x="540000" y="4275383"/>
            <a:ext cx="49276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所以原方程的解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236193">
            <a:extLst>
              <a:ext uri="{FF2B5EF4-FFF2-40B4-BE49-F238E27FC236}">
                <a16:creationId xmlns:a16="http://schemas.microsoft.com/office/drawing/2014/main" id="{2C4F5342-14B9-A613-28DA-9A50912130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2280</Words>
  <Application>Microsoft Office PowerPoint</Application>
  <PresentationFormat>宽屏</PresentationFormat>
  <Paragraphs>145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5</cp:revision>
  <dcterms:created xsi:type="dcterms:W3CDTF">2024-07-31T01:35:33Z</dcterms:created>
  <dcterms:modified xsi:type="dcterms:W3CDTF">2024-07-31T08:48:53Z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