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9" r:id="rId5"/>
    <p:sldId id="370" r:id="rId6"/>
    <p:sldId id="371" r:id="rId7"/>
    <p:sldId id="376" r:id="rId8"/>
    <p:sldId id="378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0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0" name="yt_shape_12890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89" name="yt_image_1288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2" name="yt_shape_12892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对于只含有未知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可通过去分母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然后再除以未知数的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从而将其化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求方程的解的过程叫作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784770-1099-54E5-1E16-6E851D0FF439}"/>
              </a:ext>
            </a:extLst>
          </p:cNvPr>
          <p:cNvSpPr txBox="1"/>
          <p:nvPr/>
        </p:nvSpPr>
        <p:spPr>
          <a:xfrm>
            <a:off x="10205296" y="1550777"/>
            <a:ext cx="147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a4c6e"/>
              </a:rPr>
              <a:t>合并同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7F7794-BB88-61C4-99C1-4ADB1B66FEEA}"/>
              </a:ext>
            </a:extLst>
          </p:cNvPr>
          <p:cNvSpPr txBox="1"/>
          <p:nvPr/>
        </p:nvSpPr>
        <p:spPr>
          <a:xfrm>
            <a:off x="4501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D6E33A-848D-5114-E587-A1C21F71AE61}"/>
              </a:ext>
            </a:extLst>
          </p:cNvPr>
          <p:cNvSpPr txBox="1"/>
          <p:nvPr/>
        </p:nvSpPr>
        <p:spPr>
          <a:xfrm>
            <a:off x="44125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D80469-7FEF-7E2D-923B-18FDDFD4AA96}"/>
              </a:ext>
            </a:extLst>
          </p:cNvPr>
          <p:cNvSpPr txBox="1"/>
          <p:nvPr/>
        </p:nvSpPr>
        <p:spPr>
          <a:xfrm>
            <a:off x="3879108" y="250175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解方程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5" name="yt_shape_12895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94" name="yt_image_128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7" name="yt_shape_12897"/>
          <p:cNvSpPr txBox="1"/>
          <p:nvPr/>
        </p:nvSpPr>
        <p:spPr>
          <a:xfrm>
            <a:off x="540000" y="1597583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一元一次方程的解法</a:t>
            </a:r>
          </a:p>
        </p:txBody>
      </p:sp>
      <p:sp>
        <p:nvSpPr>
          <p:cNvPr id="12898" name="yt_shape_12898"/>
          <p:cNvSpPr txBox="1"/>
          <p:nvPr/>
        </p:nvSpPr>
        <p:spPr>
          <a:xfrm>
            <a:off x="540000" y="2097148"/>
            <a:ext cx="59792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9" name="yt_table_12899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9222567"/>
                  </p:ext>
                </p:extLst>
              </p:nvPr>
            </p:nvGraphicFramePr>
            <p:xfrm>
              <a:off x="540056" y="2576451"/>
              <a:ext cx="4289743" cy="1060895"/>
            </p:xfrm>
            <a:graphic>
              <a:graphicData uri="http://schemas.openxmlformats.org/drawingml/2006/table">
                <a:tbl>
                  <a:tblPr/>
                  <a:tblGrid>
                    <a:gridCol w="2619693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1670050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99" name="yt_table_12899" descr="{&quot;rangeId&quot;:4,&quot;type&quot;:&quot;Option&quot;}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9222567"/>
                  </p:ext>
                </p:extLst>
              </p:nvPr>
            </p:nvGraphicFramePr>
            <p:xfrm>
              <a:off x="540056" y="2576451"/>
              <a:ext cx="4289743" cy="1060895"/>
            </p:xfrm>
            <a:graphic>
              <a:graphicData uri="http://schemas.openxmlformats.org/drawingml/2006/table">
                <a:tbl>
                  <a:tblPr/>
                  <a:tblGrid>
                    <a:gridCol w="2619693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1670050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3573" b="-9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7299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202300">
            <a:extLst>
              <a:ext uri="{FF2B5EF4-FFF2-40B4-BE49-F238E27FC236}">
                <a16:creationId xmlns:a16="http://schemas.microsoft.com/office/drawing/2014/main" id="{6B3C3260-7011-B9F4-FDF9-30B5DA0C8D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6479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691934-23CC-2E40-8313-8DD217F84499}"/>
              </a:ext>
            </a:extLst>
          </p:cNvPr>
          <p:cNvSpPr txBox="1"/>
          <p:nvPr/>
        </p:nvSpPr>
        <p:spPr>
          <a:xfrm>
            <a:off x="5558564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00" name="yt_shape_12900"/>
              <p:cNvSpPr txBox="1"/>
              <p:nvPr/>
            </p:nvSpPr>
            <p:spPr>
              <a:xfrm>
                <a:off x="540000" y="831527"/>
                <a:ext cx="595919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答题模板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00" name="yt_shape_129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1527"/>
                <a:ext cx="5959195" cy="642163"/>
              </a:xfrm>
              <a:prstGeom prst="rect">
                <a:avLst/>
              </a:prstGeom>
              <a:blipFill>
                <a:blip r:embed="rId2"/>
                <a:stretch>
                  <a:fillRect l="-3173" r="-204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02" name="yt_shape_12902"/>
          <p:cNvSpPr txBox="1"/>
          <p:nvPr/>
        </p:nvSpPr>
        <p:spPr>
          <a:xfrm>
            <a:off x="540000" y="1524478"/>
            <a:ext cx="73145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去分母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2903" name="yt_shape_12903"/>
          <p:cNvSpPr txBox="1"/>
          <p:nvPr/>
        </p:nvSpPr>
        <p:spPr>
          <a:xfrm>
            <a:off x="540000" y="2003781"/>
            <a:ext cx="59295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904" name="yt_shape_12904"/>
          <p:cNvSpPr txBox="1"/>
          <p:nvPr/>
        </p:nvSpPr>
        <p:spPr>
          <a:xfrm>
            <a:off x="540000" y="2483084"/>
            <a:ext cx="56217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905" name="yt_shape_12905"/>
          <p:cNvSpPr txBox="1"/>
          <p:nvPr/>
        </p:nvSpPr>
        <p:spPr>
          <a:xfrm>
            <a:off x="540000" y="2962387"/>
            <a:ext cx="4233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6D32B5-12C8-756D-AAF0-CB5D244D53BC}"/>
              </a:ext>
            </a:extLst>
          </p:cNvPr>
          <p:cNvSpPr txBox="1"/>
          <p:nvPr/>
        </p:nvSpPr>
        <p:spPr>
          <a:xfrm>
            <a:off x="449989" y="195697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9BD8FB-E7E7-C001-CCB4-9F9ED84E00A0}"/>
              </a:ext>
            </a:extLst>
          </p:cNvPr>
          <p:cNvSpPr txBox="1"/>
          <p:nvPr/>
        </p:nvSpPr>
        <p:spPr>
          <a:xfrm>
            <a:off x="449989" y="243627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087103-A292-FEA9-9394-F7BFF08975CE}"/>
              </a:ext>
            </a:extLst>
          </p:cNvPr>
          <p:cNvSpPr txBox="1"/>
          <p:nvPr/>
        </p:nvSpPr>
        <p:spPr>
          <a:xfrm>
            <a:off x="449989" y="2915581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906">
                <a:extLst>
                  <a:ext uri="{FF2B5EF4-FFF2-40B4-BE49-F238E27FC236}">
                    <a16:creationId xmlns:a16="http://schemas.microsoft.com/office/drawing/2014/main" id="{C1CF2976-774E-3A68-4899-DC667F28FDBF}"/>
                  </a:ext>
                </a:extLst>
              </p:cNvPr>
              <p:cNvSpPr txBox="1"/>
              <p:nvPr/>
            </p:nvSpPr>
            <p:spPr>
              <a:xfrm>
                <a:off x="540000" y="3429000"/>
                <a:ext cx="7160615" cy="39242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7" name="yt_shape_12906">
                <a:extLst>
                  <a:ext uri="{FF2B5EF4-FFF2-40B4-BE49-F238E27FC236}">
                    <a16:creationId xmlns:a16="http://schemas.microsoft.com/office/drawing/2014/main" id="{C1CF2976-774E-3A68-4899-DC667F28FD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29000"/>
                <a:ext cx="7160615" cy="3924279"/>
              </a:xfrm>
              <a:prstGeom prst="rect">
                <a:avLst/>
              </a:prstGeom>
              <a:blipFill>
                <a:blip r:embed="rId3"/>
                <a:stretch>
                  <a:fillRect l="-2641" r="-1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24ED6A5-348C-4E83-AD10-F416F1BD9C6E}"/>
              </a:ext>
            </a:extLst>
          </p:cNvPr>
          <p:cNvSpPr txBox="1"/>
          <p:nvPr/>
        </p:nvSpPr>
        <p:spPr>
          <a:xfrm>
            <a:off x="449989" y="3382194"/>
            <a:ext cx="2618486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5769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06" name="yt_shape_12906"/>
              <p:cNvSpPr txBox="1"/>
              <p:nvPr/>
            </p:nvSpPr>
            <p:spPr>
              <a:xfrm>
                <a:off x="540000" y="900000"/>
                <a:ext cx="7160615" cy="39242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906" name="yt_shape_129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60615" cy="3924279"/>
              </a:xfrm>
              <a:prstGeom prst="rect">
                <a:avLst/>
              </a:prstGeom>
              <a:blipFill>
                <a:blip r:embed="rId2"/>
                <a:stretch>
                  <a:fillRect l="-2641" r="-1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7B15C6C-6969-6025-6863-FD9F62E434A1}"/>
              </a:ext>
            </a:extLst>
          </p:cNvPr>
          <p:cNvSpPr txBox="1"/>
          <p:nvPr/>
        </p:nvSpPr>
        <p:spPr>
          <a:xfrm>
            <a:off x="449989" y="1556792"/>
            <a:ext cx="727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21EE77-F3CB-C0EC-AD3C-7A67DC2167DF}"/>
              </a:ext>
            </a:extLst>
          </p:cNvPr>
          <p:cNvSpPr txBox="1"/>
          <p:nvPr/>
        </p:nvSpPr>
        <p:spPr>
          <a:xfrm>
            <a:off x="449989" y="2032280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044B83-C749-ECF1-57CD-F22170C5675C}"/>
              </a:ext>
            </a:extLst>
          </p:cNvPr>
          <p:cNvSpPr txBox="1"/>
          <p:nvPr/>
        </p:nvSpPr>
        <p:spPr>
          <a:xfrm>
            <a:off x="449989" y="2507768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CD9658-152B-3F4B-150E-853979931300}"/>
              </a:ext>
            </a:extLst>
          </p:cNvPr>
          <p:cNvSpPr txBox="1"/>
          <p:nvPr/>
        </p:nvSpPr>
        <p:spPr>
          <a:xfrm>
            <a:off x="449989" y="2983256"/>
            <a:ext cx="35993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33A55E-450C-69D7-9D47-32194F37AA2A}"/>
                  </a:ext>
                </a:extLst>
              </p:cNvPr>
              <p:cNvSpPr txBox="1"/>
              <p:nvPr/>
            </p:nvSpPr>
            <p:spPr>
              <a:xfrm>
                <a:off x="449989" y="3458744"/>
                <a:ext cx="3505898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33A55E-450C-69D7-9D47-32194F37AA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8744"/>
                <a:ext cx="3505898" cy="727088"/>
              </a:xfrm>
              <a:prstGeom prst="rect">
                <a:avLst/>
              </a:prstGeom>
              <a:blipFill>
                <a:blip r:embed="rId3"/>
                <a:stretch>
                  <a:fillRect l="-2783" r="-260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3" name="yt_shape_12913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12" name="yt_image_12912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15" name="yt_shape_12915"/>
              <p:cNvSpPr txBox="1"/>
              <p:nvPr/>
            </p:nvSpPr>
            <p:spPr>
              <a:xfrm>
                <a:off x="540000" y="1597583"/>
                <a:ext cx="8719566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去分母时应将方程两边同乘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915" name="yt_shape_1291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8719566" cy="641779"/>
              </a:xfrm>
              <a:prstGeom prst="rect">
                <a:avLst/>
              </a:prstGeom>
              <a:blipFill>
                <a:blip r:embed="rId3"/>
                <a:stretch>
                  <a:fillRect l="-2168" r="-111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17" name="yt_table_1291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639558"/>
              </p:ext>
            </p:extLst>
          </p:nvPr>
        </p:nvGraphicFramePr>
        <p:xfrm>
          <a:off x="540056" y="2290150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19" name="yt_shape_12919"/>
              <p:cNvSpPr txBox="1"/>
              <p:nvPr/>
            </p:nvSpPr>
            <p:spPr>
              <a:xfrm>
                <a:off x="540000" y="2816321"/>
                <a:ext cx="5040675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919" name="yt_shape_12919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6321"/>
                <a:ext cx="5040675" cy="649152"/>
              </a:xfrm>
              <a:prstGeom prst="rect">
                <a:avLst/>
              </a:prstGeom>
              <a:blipFill>
                <a:blip r:embed="rId4"/>
                <a:stretch>
                  <a:fillRect l="-3753" r="-278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21" name="yt_table_12921" title="H_9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4027484"/>
                  </p:ext>
                </p:extLst>
              </p:nvPr>
            </p:nvGraphicFramePr>
            <p:xfrm>
              <a:off x="540056" y="3516261"/>
              <a:ext cx="6210936" cy="1269048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  <a:gridCol w="1992313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921" name="yt_table_12921" descr="{&quot;rangeId&quot;:10,&quot;type&quot;:&quot;Option&quot;}" title="H_9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4027484"/>
                  </p:ext>
                </p:extLst>
              </p:nvPr>
            </p:nvGraphicFramePr>
            <p:xfrm>
              <a:off x="540056" y="3516261"/>
              <a:ext cx="6210936" cy="1269048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  <a:gridCol w="1992313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47186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11927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962" r="-47186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11927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922" name="yt_shape_12922"/>
              <p:cNvSpPr txBox="1"/>
              <p:nvPr/>
            </p:nvSpPr>
            <p:spPr>
              <a:xfrm>
                <a:off x="540000" y="4835817"/>
                <a:ext cx="5935151" cy="13231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922" name="yt_shape_129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35817"/>
                <a:ext cx="5935151" cy="1323183"/>
              </a:xfrm>
              <a:prstGeom prst="rect">
                <a:avLst/>
              </a:prstGeom>
              <a:blipFill>
                <a:blip r:embed="rId6"/>
                <a:stretch>
                  <a:fillRect l="-3186" r="-2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8DD72E0-61E7-B7CC-E3EB-67456EA4818E}"/>
              </a:ext>
            </a:extLst>
          </p:cNvPr>
          <p:cNvSpPr txBox="1"/>
          <p:nvPr/>
        </p:nvSpPr>
        <p:spPr>
          <a:xfrm>
            <a:off x="8254964" y="1550777"/>
            <a:ext cx="40074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D5698D-030E-C140-1AAD-2DB33F48C72B}"/>
              </a:ext>
            </a:extLst>
          </p:cNvPr>
          <p:cNvSpPr txBox="1"/>
          <p:nvPr/>
        </p:nvSpPr>
        <p:spPr>
          <a:xfrm>
            <a:off x="4611652" y="2769515"/>
            <a:ext cx="400748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C2E7CC-F391-7731-76BF-DE060AFC4E2B}"/>
              </a:ext>
            </a:extLst>
          </p:cNvPr>
          <p:cNvSpPr txBox="1"/>
          <p:nvPr/>
        </p:nvSpPr>
        <p:spPr>
          <a:xfrm>
            <a:off x="4725952" y="4789011"/>
            <a:ext cx="1629473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26" name="yt_shape_12926"/>
              <p:cNvSpPr txBox="1"/>
              <p:nvPr/>
            </p:nvSpPr>
            <p:spPr>
              <a:xfrm>
                <a:off x="540000" y="1548072"/>
                <a:ext cx="5235408" cy="2560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26" name="yt_shape_12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8072"/>
                <a:ext cx="5235408" cy="2560381"/>
              </a:xfrm>
              <a:prstGeom prst="rect">
                <a:avLst/>
              </a:prstGeom>
              <a:blipFill>
                <a:blip r:embed="rId2"/>
                <a:stretch>
                  <a:fillRect l="-3613" t="-2143" r="-2681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D2DA42-DB12-5D22-C883-8098E8B082DC}"/>
              </a:ext>
            </a:extLst>
          </p:cNvPr>
          <p:cNvSpPr txBox="1"/>
          <p:nvPr/>
        </p:nvSpPr>
        <p:spPr>
          <a:xfrm>
            <a:off x="449989" y="1501266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6891D1-02A8-E1ED-25C2-BE52C8BFAA4D}"/>
              </a:ext>
            </a:extLst>
          </p:cNvPr>
          <p:cNvSpPr txBox="1"/>
          <p:nvPr/>
        </p:nvSpPr>
        <p:spPr>
          <a:xfrm>
            <a:off x="449989" y="1976754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69C2EC-9692-67A1-92DF-4B9CE80AE990}"/>
              </a:ext>
            </a:extLst>
          </p:cNvPr>
          <p:cNvSpPr txBox="1"/>
          <p:nvPr/>
        </p:nvSpPr>
        <p:spPr>
          <a:xfrm>
            <a:off x="449989" y="2452242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24D5CE-0021-39D3-0234-1F9CD2DBED15}"/>
              </a:ext>
            </a:extLst>
          </p:cNvPr>
          <p:cNvSpPr txBox="1"/>
          <p:nvPr/>
        </p:nvSpPr>
        <p:spPr>
          <a:xfrm>
            <a:off x="449989" y="2927730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7D777C-D609-FAC8-C04E-91FBA6885723}"/>
                  </a:ext>
                </a:extLst>
              </p:cNvPr>
              <p:cNvSpPr txBox="1"/>
              <p:nvPr/>
            </p:nvSpPr>
            <p:spPr>
              <a:xfrm>
                <a:off x="449989" y="3403218"/>
                <a:ext cx="35297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7D777C-D609-FAC8-C04E-91FBA68857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3218"/>
                <a:ext cx="3529711" cy="727279"/>
              </a:xfrm>
              <a:prstGeom prst="rect">
                <a:avLst/>
              </a:prstGeom>
              <a:blipFill>
                <a:blip r:embed="rId3"/>
                <a:stretch>
                  <a:fillRect l="-2763" r="-259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922">
                <a:extLst>
                  <a:ext uri="{FF2B5EF4-FFF2-40B4-BE49-F238E27FC236}">
                    <a16:creationId xmlns:a16="http://schemas.microsoft.com/office/drawing/2014/main" id="{C9A88AED-D388-5275-BE46-34A57654C1E1}"/>
                  </a:ext>
                </a:extLst>
              </p:cNvPr>
              <p:cNvSpPr txBox="1"/>
              <p:nvPr/>
            </p:nvSpPr>
            <p:spPr>
              <a:xfrm>
                <a:off x="540000" y="764704"/>
                <a:ext cx="5935151" cy="13231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7" name="yt_shape_12922">
                <a:extLst>
                  <a:ext uri="{FF2B5EF4-FFF2-40B4-BE49-F238E27FC236}">
                    <a16:creationId xmlns:a16="http://schemas.microsoft.com/office/drawing/2014/main" id="{C9A88AED-D388-5275-BE46-34A57654C1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5935151" cy="1323183"/>
              </a:xfrm>
              <a:prstGeom prst="rect">
                <a:avLst/>
              </a:prstGeom>
              <a:blipFill>
                <a:blip r:embed="rId4"/>
                <a:stretch>
                  <a:fillRect l="-3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9" name="yt_shape_12929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28" name="yt_image_12928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31" name="yt_shape_12931"/>
              <p:cNvSpPr txBox="1"/>
              <p:nvPr/>
            </p:nvSpPr>
            <p:spPr>
              <a:xfrm>
                <a:off x="540119" y="1597583"/>
                <a:ext cx="11492915" cy="3786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某同学在解方程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91b4"/>
                  </a:rPr>
                  <a:t>方程右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边的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没有乘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因而求得的方程的解为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672b0"/>
                  </a:rPr>
                  <a:t>并求出原方程的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正确的解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则原方程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31" name="yt_shape_12931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786678"/>
              </a:xfrm>
              <a:prstGeom prst="rect">
                <a:avLst/>
              </a:prstGeom>
              <a:blipFill>
                <a:blip r:embed="rId3"/>
                <a:stretch>
                  <a:fillRect l="-1645" b="-4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AFC95F-C9B7-44F6-05EA-E27D1AFF1B9F}"/>
              </a:ext>
            </a:extLst>
          </p:cNvPr>
          <p:cNvSpPr txBox="1"/>
          <p:nvPr/>
        </p:nvSpPr>
        <p:spPr>
          <a:xfrm>
            <a:off x="450108" y="3253022"/>
            <a:ext cx="836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2E925C-5D9E-6492-BBB2-B1A9EA4DFA29}"/>
              </a:ext>
            </a:extLst>
          </p:cNvPr>
          <p:cNvSpPr txBox="1"/>
          <p:nvPr/>
        </p:nvSpPr>
        <p:spPr>
          <a:xfrm>
            <a:off x="450108" y="3728510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8E31B4-958A-D3A1-C1FE-9FD9EA332957}"/>
                  </a:ext>
                </a:extLst>
              </p:cNvPr>
              <p:cNvSpPr txBox="1"/>
              <p:nvPr/>
            </p:nvSpPr>
            <p:spPr>
              <a:xfrm>
                <a:off x="450108" y="4203998"/>
                <a:ext cx="37940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则原方程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4C8E31B4-958A-D3A1-C1FE-9FD9EA332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03998"/>
                <a:ext cx="3794061" cy="766077"/>
              </a:xfrm>
              <a:prstGeom prst="rect">
                <a:avLst/>
              </a:prstGeom>
              <a:blipFill>
                <a:blip r:embed="rId4"/>
                <a:stretch>
                  <a:fillRect l="-2572" r="-241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89958B5-509B-8402-91AF-747ECDA09339}"/>
              </a:ext>
            </a:extLst>
          </p:cNvPr>
          <p:cNvSpPr txBox="1"/>
          <p:nvPr/>
        </p:nvSpPr>
        <p:spPr>
          <a:xfrm>
            <a:off x="450108" y="4876463"/>
            <a:ext cx="16294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922</Words>
  <Application>Microsoft Office PowerPoint</Application>
  <PresentationFormat>宽屏</PresentationFormat>
  <Paragraphs>82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2024-07-31T08:41:57Z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