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3165475"/>
            <a:ext cx="88074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230" y="131953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2160" y="3108325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230" y="4649470"/>
            <a:ext cx="424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844675"/>
            <a:ext cx="84963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4770" y="1844675"/>
            <a:ext cx="62738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5540" y="2852420"/>
            <a:ext cx="260350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2625" y="3378200"/>
            <a:ext cx="119189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6150" y="3979545"/>
            <a:ext cx="12585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131300" cy="227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3141345"/>
            <a:ext cx="98742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2720" y="1684020"/>
            <a:ext cx="2822575" cy="1281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2010" y="1684020"/>
            <a:ext cx="3408045" cy="1281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2720" y="3973830"/>
            <a:ext cx="3408045" cy="211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3265" y="3973195"/>
            <a:ext cx="4392930" cy="158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