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4" r:id="rId4"/>
    <p:sldId id="391" r:id="rId5"/>
    <p:sldId id="390" r:id="rId6"/>
    <p:sldId id="389" r:id="rId7"/>
    <p:sldId id="388" r:id="rId8"/>
    <p:sldId id="385" r:id="rId9"/>
    <p:sldId id="384" r:id="rId10"/>
    <p:sldId id="427" r:id="rId11"/>
    <p:sldId id="382" r:id="rId12"/>
    <p:sldId id="381" r:id="rId13"/>
    <p:sldId id="380" r:id="rId14"/>
    <p:sldId id="379" r:id="rId15"/>
    <p:sldId id="428" r:id="rId16"/>
    <p:sldId id="429" r:id="rId17"/>
    <p:sldId id="430" r:id="rId18"/>
    <p:sldId id="431" r:id="rId19"/>
    <p:sldId id="374" r:id="rId20"/>
    <p:sldId id="432" r:id="rId21"/>
    <p:sldId id="433" r:id="rId22"/>
    <p:sldId id="370" r:id="rId23"/>
    <p:sldId id="434" r:id="rId24"/>
    <p:sldId id="368" r:id="rId25"/>
    <p:sldId id="366" r:id="rId26"/>
    <p:sldId id="435" r:id="rId27"/>
    <p:sldId id="436" r:id="rId28"/>
  </p:sldIdLst>
  <p:sldSz cx="12192000" cy="6858000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9"/>
          <a:stretch>
            <a:fillRect/>
          </a:stretch>
        </p:blipFill>
        <p:spPr>
          <a:xfrm>
            <a:off x="3288030" y="2780665"/>
            <a:ext cx="5736045" cy="1024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5549"/>
            <a:ext cx="10800000" cy="3994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39047" y="2556159"/>
            <a:ext cx="171428" cy="286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34285" y="5044550"/>
            <a:ext cx="457142" cy="286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47834"/>
            <a:ext cx="10800000" cy="2816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96190" y="3031253"/>
            <a:ext cx="800000" cy="295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3794"/>
            <a:ext cx="10800000" cy="4209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77142" y="3178564"/>
            <a:ext cx="866666" cy="304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99754"/>
            <a:ext cx="10800000" cy="5614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15238" y="2977887"/>
            <a:ext cx="257142" cy="285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05714" y="4445926"/>
            <a:ext cx="466666" cy="285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815" y="756244"/>
            <a:ext cx="901980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4364990" y="3119120"/>
            <a:ext cx="2848610" cy="760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436745" y="4100830"/>
            <a:ext cx="3092450" cy="433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779010" y="4760595"/>
            <a:ext cx="2061210" cy="790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4779010" y="5798185"/>
            <a:ext cx="4012565" cy="783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2" grpId="0" bldLvl="0" animBg="1"/>
      <p:bldP spid="1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90"/>
          <a:stretch>
            <a:fillRect/>
          </a:stretch>
        </p:blipFill>
        <p:spPr>
          <a:xfrm>
            <a:off x="3159760" y="1043305"/>
            <a:ext cx="5951945" cy="4853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35375" y="3197225"/>
            <a:ext cx="5570855" cy="761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002530" y="4333875"/>
            <a:ext cx="2753995" cy="800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953635" y="5436235"/>
            <a:ext cx="1064260" cy="572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89"/>
          <a:stretch>
            <a:fillRect/>
          </a:stretch>
        </p:blipFill>
        <p:spPr>
          <a:xfrm>
            <a:off x="2566670" y="1844040"/>
            <a:ext cx="7032080" cy="3460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565400" y="3073400"/>
            <a:ext cx="5471795" cy="767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770630" y="4128770"/>
            <a:ext cx="2861310" cy="511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3799205" y="4866640"/>
            <a:ext cx="1547495" cy="462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16"/>
          <a:stretch>
            <a:fillRect/>
          </a:stretch>
        </p:blipFill>
        <p:spPr>
          <a:xfrm>
            <a:off x="1437640" y="1760855"/>
            <a:ext cx="9264740" cy="3239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9370" y="2997835"/>
            <a:ext cx="5745480" cy="507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01925" y="3764280"/>
            <a:ext cx="2003425" cy="403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720340" y="4466590"/>
            <a:ext cx="814705" cy="417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9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16"/>
          <a:stretch>
            <a:fillRect/>
          </a:stretch>
        </p:blipFill>
        <p:spPr>
          <a:xfrm>
            <a:off x="1415415" y="3068955"/>
            <a:ext cx="9264740" cy="3393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83"/>
          <a:stretch>
            <a:fillRect/>
          </a:stretch>
        </p:blipFill>
        <p:spPr>
          <a:xfrm>
            <a:off x="1509395" y="756285"/>
            <a:ext cx="8328750" cy="5443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355725" y="974725"/>
            <a:ext cx="8472805" cy="774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417320" y="2045970"/>
            <a:ext cx="8126730" cy="869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417320" y="3112135"/>
            <a:ext cx="5398770" cy="536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3284220" y="3845560"/>
            <a:ext cx="6584950" cy="1217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1471295" y="5344160"/>
            <a:ext cx="4601845" cy="734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30" r="59995" b="6643"/>
          <a:stretch>
            <a:fillRect/>
          </a:stretch>
        </p:blipFill>
        <p:spPr>
          <a:xfrm>
            <a:off x="7395845" y="5085080"/>
            <a:ext cx="3445510" cy="1664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6" grpId="0" bldLvl="0" animBg="1"/>
      <p:bldP spid="21" grpId="0" bldLvl="0" animBg="1"/>
      <p:bldP spid="3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8529"/>
            <a:ext cx="10800000" cy="644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324"/>
            <a:ext cx="10800000" cy="4191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77142" y="2885430"/>
            <a:ext cx="342857" cy="295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05714" y="4399955"/>
            <a:ext cx="295238" cy="304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795" y="827999"/>
            <a:ext cx="961608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08501" y="2908548"/>
            <a:ext cx="4901322" cy="297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08501" y="3511483"/>
            <a:ext cx="2264105" cy="288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34210" y="4088765"/>
            <a:ext cx="3220085" cy="693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959610" y="4986020"/>
            <a:ext cx="3066415" cy="773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908175" y="5942965"/>
            <a:ext cx="954405" cy="742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  <p:bldP spid="1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284"/>
            <a:ext cx="10800000" cy="422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94130" y="4946650"/>
            <a:ext cx="6746240" cy="454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56"/>
          <a:stretch>
            <a:fillRect/>
          </a:stretch>
        </p:blipFill>
        <p:spPr>
          <a:xfrm>
            <a:off x="3088005" y="828040"/>
            <a:ext cx="6311990" cy="5240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49819" y="989976"/>
            <a:ext cx="3790476" cy="657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049819" y="2057123"/>
            <a:ext cx="6114285" cy="647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49819" y="3124270"/>
            <a:ext cx="1285714" cy="647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863850" y="4168140"/>
            <a:ext cx="2863215" cy="756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978150" y="5190490"/>
            <a:ext cx="1296035" cy="769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  <p:bldP spid="1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2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0"/>
          <a:stretch>
            <a:fillRect/>
          </a:stretch>
        </p:blipFill>
        <p:spPr>
          <a:xfrm>
            <a:off x="1343660" y="3717290"/>
            <a:ext cx="10153105" cy="2896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9"/>
          <a:stretch>
            <a:fillRect/>
          </a:stretch>
        </p:blipFill>
        <p:spPr>
          <a:xfrm>
            <a:off x="1078865" y="1330325"/>
            <a:ext cx="10200730" cy="4700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0765" y="1520825"/>
            <a:ext cx="10019030" cy="1078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40679" y="2846252"/>
            <a:ext cx="5371428" cy="324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0765" y="3494405"/>
            <a:ext cx="10009505" cy="1045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40679" y="4858008"/>
            <a:ext cx="2847619" cy="286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40679" y="5496812"/>
            <a:ext cx="5704761" cy="333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305" y="827999"/>
            <a:ext cx="935478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auto">
          <a:xfrm>
            <a:off x="4309745" y="3188335"/>
            <a:ext cx="4058920" cy="738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4309745" y="4203700"/>
            <a:ext cx="4058920" cy="738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4986020" y="5203825"/>
            <a:ext cx="5227320" cy="763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1" grpId="0" bldLvl="0" animBg="1"/>
      <p:bldP spid="3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05"/>
          <a:stretch>
            <a:fillRect/>
          </a:stretch>
        </p:blipFill>
        <p:spPr>
          <a:xfrm>
            <a:off x="1939925" y="756285"/>
            <a:ext cx="8400505" cy="586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2357755" y="2385060"/>
            <a:ext cx="8111490" cy="1641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3365500" y="4143375"/>
            <a:ext cx="6617970" cy="709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3450590" y="5020945"/>
            <a:ext cx="2426335" cy="75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3353435" y="5876290"/>
            <a:ext cx="1137920" cy="748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43" grpId="0" bldLvl="0" animBg="1"/>
      <p:bldP spid="57" grpId="0" bldLvl="0" animBg="1"/>
      <p:bldP spid="5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5549"/>
            <a:ext cx="10800000" cy="387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5714" y="1840938"/>
            <a:ext cx="295238" cy="304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05714" y="3365531"/>
            <a:ext cx="304761" cy="295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756244"/>
            <a:ext cx="1014506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56055" y="3829105"/>
            <a:ext cx="277334" cy="286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304"/>
            <a:ext cx="10800000" cy="37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15238" y="4146849"/>
            <a:ext cx="276190" cy="295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74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1258529"/>
            <a:ext cx="10800000" cy="328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6720" y="1573137"/>
            <a:ext cx="304761" cy="295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59259"/>
            <a:ext cx="10800000" cy="2221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0624761" y="4807136"/>
            <a:ext cx="266666" cy="295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3794"/>
            <a:ext cx="10800000" cy="3700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96190" y="3953327"/>
            <a:ext cx="295237" cy="295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5549"/>
            <a:ext cx="10800000" cy="37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96190" y="2538276"/>
            <a:ext cx="285714" cy="305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039"/>
            <a:ext cx="10800000" cy="4264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4568825" y="2296160"/>
            <a:ext cx="939800" cy="922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213090" y="2248535"/>
            <a:ext cx="873125" cy="979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628140" y="3424555"/>
            <a:ext cx="985520" cy="949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424761" y="4960786"/>
            <a:ext cx="419047" cy="295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2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YTNjM2EwNWJlZTJhNGZjOTUwNGJmNTFmZWFlMWExNz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2024-07-30T05:52:23Z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2052-12.1.0.16388</vt:lpwstr>
  </property>
</Properties>
</file>