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6" r:id="rId6"/>
    <p:sldId id="372" r:id="rId7"/>
    <p:sldId id="387" r:id="rId8"/>
    <p:sldId id="388" r:id="rId9"/>
    <p:sldId id="389" r:id="rId10"/>
    <p:sldId id="390" r:id="rId11"/>
    <p:sldId id="391" r:id="rId12"/>
    <p:sldId id="392" r:id="rId13"/>
    <p:sldId id="393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3067050"/>
            <a:ext cx="115347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258529"/>
            <a:ext cx="10800000" cy="468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3665" y="3388995"/>
            <a:ext cx="1001776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35300" y="4286250"/>
            <a:ext cx="4230370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035300" y="5140325"/>
            <a:ext cx="1725295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 b="22924"/>
          <a:stretch>
            <a:fillRect/>
          </a:stretch>
        </p:blipFill>
        <p:spPr>
          <a:xfrm>
            <a:off x="1437640" y="1976120"/>
            <a:ext cx="9624695" cy="346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7145" y="2893695"/>
            <a:ext cx="9719310" cy="71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73070" y="3799840"/>
            <a:ext cx="4202430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084195" y="4658995"/>
            <a:ext cx="168021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835" y="827999"/>
            <a:ext cx="88959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03705" y="2966085"/>
            <a:ext cx="6475095" cy="95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252470" y="4144010"/>
            <a:ext cx="5855335" cy="10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189605" y="5342255"/>
            <a:ext cx="212217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286125" y="6074410"/>
            <a:ext cx="136080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490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2226945" y="1976120"/>
            <a:ext cx="8040460" cy="360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2800" y="2073275"/>
            <a:ext cx="6871970" cy="68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59835" y="2994660"/>
            <a:ext cx="632650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41115" y="3907155"/>
            <a:ext cx="229870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841115" y="4800600"/>
            <a:ext cx="176212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6"/>
          <a:stretch>
            <a:fillRect/>
          </a:stretch>
        </p:blipFill>
        <p:spPr>
          <a:xfrm>
            <a:off x="1581150" y="828040"/>
            <a:ext cx="91205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6835" y="3512185"/>
            <a:ext cx="8114030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10865" y="4377055"/>
            <a:ext cx="699770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110865" y="5191760"/>
            <a:ext cx="3056890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110865" y="6000115"/>
            <a:ext cx="89979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078865" y="1473835"/>
            <a:ext cx="10056585" cy="414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3"/>
          <a:stretch>
            <a:fillRect/>
          </a:stretch>
        </p:blipFill>
        <p:spPr>
          <a:xfrm>
            <a:off x="1939925" y="828040"/>
            <a:ext cx="8544650" cy="574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778635" y="1056005"/>
            <a:ext cx="7061835" cy="103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676015" y="2461260"/>
            <a:ext cx="6808470" cy="111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577590" y="3927475"/>
            <a:ext cx="3449320" cy="107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3619500" y="5348605"/>
            <a:ext cx="1563370" cy="115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 bldLvl="0" animBg="1"/>
      <p:bldP spid="35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370455" y="1545590"/>
            <a:ext cx="7536270" cy="370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0505" y="3667760"/>
            <a:ext cx="518160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14520" y="4621530"/>
            <a:ext cx="193929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 b="26487"/>
          <a:stretch>
            <a:fillRect/>
          </a:stretch>
        </p:blipFill>
        <p:spPr>
          <a:xfrm>
            <a:off x="1652905" y="541020"/>
            <a:ext cx="7464425" cy="288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6055" y="1864360"/>
            <a:ext cx="6083935" cy="7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62630" y="2820035"/>
            <a:ext cx="106489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 b="26952"/>
          <a:stretch>
            <a:fillRect/>
          </a:stretch>
        </p:blipFill>
        <p:spPr>
          <a:xfrm>
            <a:off x="1614805" y="3644900"/>
            <a:ext cx="9696450" cy="267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55420" y="4722495"/>
            <a:ext cx="6527800" cy="71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64230" y="5651500"/>
            <a:ext cx="171005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5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 b="22921"/>
          <a:stretch>
            <a:fillRect/>
          </a:stretch>
        </p:blipFill>
        <p:spPr>
          <a:xfrm>
            <a:off x="1078865" y="1617345"/>
            <a:ext cx="10056495" cy="360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9960" y="3749040"/>
            <a:ext cx="872045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57170" y="4699000"/>
            <a:ext cx="224663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