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6" r:id="rId4"/>
    <p:sldId id="325" r:id="rId5"/>
    <p:sldId id="324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00500" y="2695575"/>
            <a:ext cx="4191000" cy="14668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5950" y="1651000"/>
            <a:ext cx="10960100" cy="3556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63660" y="1651000"/>
            <a:ext cx="4248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88345" y="3131185"/>
            <a:ext cx="4248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0550" y="1268730"/>
            <a:ext cx="11010900" cy="548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09935" y="1732915"/>
            <a:ext cx="4248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49700" y="4777105"/>
            <a:ext cx="477520" cy="440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31355" y="4777105"/>
            <a:ext cx="537845" cy="440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8245" y="6257925"/>
            <a:ext cx="553085" cy="410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2775" y="1403350"/>
            <a:ext cx="10966450" cy="405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270" y="2393950"/>
            <a:ext cx="6106795" cy="321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2025-06-04T02:35:58Z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