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7" r:id="rId4"/>
    <p:sldId id="378" r:id="rId5"/>
    <p:sldId id="379" r:id="rId6"/>
    <p:sldId id="380" r:id="rId7"/>
    <p:sldId id="381" r:id="rId8"/>
    <p:sldId id="382" r:id="rId9"/>
    <p:sldId id="383" r:id="rId10"/>
    <p:sldId id="38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80" y="3107055"/>
            <a:ext cx="11673840" cy="6438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28"/>
          <a:stretch>
            <a:fillRect/>
          </a:stretch>
        </p:blipFill>
        <p:spPr>
          <a:xfrm>
            <a:off x="2298700" y="756285"/>
            <a:ext cx="7752170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00755" y="3374390"/>
            <a:ext cx="6754495" cy="58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70605" y="4275455"/>
            <a:ext cx="5466715" cy="601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557905" y="5167630"/>
            <a:ext cx="6150610" cy="614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581400" y="6071870"/>
            <a:ext cx="5372100" cy="601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05"/>
          <a:stretch>
            <a:fillRect/>
          </a:stretch>
        </p:blipFill>
        <p:spPr>
          <a:xfrm>
            <a:off x="2370455" y="756285"/>
            <a:ext cx="7752170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36545" y="2225040"/>
            <a:ext cx="7286625" cy="565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30855" y="3054985"/>
            <a:ext cx="6153150" cy="554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014980" y="3879215"/>
            <a:ext cx="5574030" cy="590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992120" y="4725670"/>
            <a:ext cx="5097145" cy="578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2891155" y="5584190"/>
            <a:ext cx="5456555" cy="993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  <p:bldP spid="14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18"/>
          <a:stretch>
            <a:fillRect/>
          </a:stretch>
        </p:blipFill>
        <p:spPr>
          <a:xfrm>
            <a:off x="2370455" y="756285"/>
            <a:ext cx="7680415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71470" y="2387600"/>
            <a:ext cx="7516495" cy="58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96895" y="3284220"/>
            <a:ext cx="5644515" cy="575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892425" y="4185285"/>
            <a:ext cx="5730875" cy="600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060065" y="5089525"/>
            <a:ext cx="5294630" cy="600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093085" y="5993765"/>
            <a:ext cx="6069965" cy="600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0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52"/>
          <a:stretch>
            <a:fillRect/>
          </a:stretch>
        </p:blipFill>
        <p:spPr>
          <a:xfrm>
            <a:off x="1509395" y="756285"/>
            <a:ext cx="9336495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46935" y="2367280"/>
            <a:ext cx="8658225" cy="680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240915" y="3268980"/>
            <a:ext cx="6644005" cy="666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226310" y="4170045"/>
            <a:ext cx="6247765" cy="708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204085" y="5089525"/>
            <a:ext cx="5256530" cy="695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237740" y="5988685"/>
            <a:ext cx="5320030" cy="695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4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98"/>
          <a:stretch>
            <a:fillRect/>
          </a:stretch>
        </p:blipFill>
        <p:spPr>
          <a:xfrm>
            <a:off x="1222375" y="828040"/>
            <a:ext cx="9984740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00555" y="2346960"/>
            <a:ext cx="9199245" cy="708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48485" y="3308350"/>
            <a:ext cx="8563610" cy="617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900555" y="4161790"/>
            <a:ext cx="8441690" cy="663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900555" y="5060950"/>
            <a:ext cx="5676900" cy="597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991360" y="5932170"/>
            <a:ext cx="5537835" cy="663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3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"/>
          <a:stretch>
            <a:fillRect/>
          </a:stretch>
        </p:blipFill>
        <p:spPr>
          <a:xfrm>
            <a:off x="1939925" y="756285"/>
            <a:ext cx="8544650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468245" y="2230755"/>
            <a:ext cx="8016875" cy="920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367280" y="3425825"/>
            <a:ext cx="7401560" cy="49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522855" y="4189095"/>
            <a:ext cx="6410325" cy="484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447925" y="4928870"/>
            <a:ext cx="6360160" cy="527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2540635" y="5729605"/>
            <a:ext cx="4852670" cy="901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5" grpId="0" bldLvl="0" animBg="1"/>
      <p:bldP spid="17" grpId="0" bldLvl="0" animBg="1"/>
      <p:bldP spid="2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875"/>
          <a:stretch>
            <a:fillRect/>
          </a:stretch>
        </p:blipFill>
        <p:spPr>
          <a:xfrm>
            <a:off x="2442210" y="756285"/>
            <a:ext cx="7464425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2925445" y="2317115"/>
            <a:ext cx="7120255" cy="808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3038475" y="3415665"/>
            <a:ext cx="6072505" cy="539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3077845" y="4181475"/>
            <a:ext cx="5674360" cy="527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2987040" y="4939030"/>
            <a:ext cx="6238875" cy="574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3073400" y="5826125"/>
            <a:ext cx="5252720" cy="844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  <p:bldP spid="19" grpId="0" bldLvl="0" animBg="1"/>
      <p:bldP spid="23" grpId="0" bldLvl="0" animBg="1"/>
      <p:bldP spid="2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72"/>
          <a:stretch>
            <a:fillRect/>
          </a:stretch>
        </p:blipFill>
        <p:spPr>
          <a:xfrm>
            <a:off x="1681480" y="1392555"/>
            <a:ext cx="8976360" cy="5342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91995" y="2780665"/>
            <a:ext cx="3146425" cy="539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63750" y="3479800"/>
            <a:ext cx="3923030" cy="1017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064385" y="4725035"/>
            <a:ext cx="7508875" cy="584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958975" y="5445760"/>
            <a:ext cx="7052310" cy="613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1991995" y="6165215"/>
            <a:ext cx="5583555" cy="553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04"/>
          <a:stretch>
            <a:fillRect/>
          </a:stretch>
        </p:blipFill>
        <p:spPr>
          <a:xfrm>
            <a:off x="1681480" y="506095"/>
            <a:ext cx="8976360" cy="106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4" grpId="0" bldLvl="0" animBg="1"/>
      <p:bldP spid="19" grpId="0" bldLvl="0" animBg="1"/>
      <p:bldP spid="25" grpId="0" bldLvl="0" animBg="1"/>
    </p:bldLst>
  </p:timing>
</p:sld>
</file>

<file path=ppt/tags/tag1.xml><?xml version="1.0" encoding="utf-8"?>
<p:tagLst xmlns:p="http://schemas.openxmlformats.org/presentationml/2006/main">
  <p:tag name="commondata" val="eyJoZGlkIjoiYTNjM2EwNWJlZTJhNGZjOTUwNGJmNTFmZWFlMWExNz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2024-07-30T10:12:12Z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2052-12.1.0.16388</vt:lpwstr>
  </property>
</Properties>
</file>