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0" y="2730500"/>
            <a:ext cx="5359400" cy="139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9660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2687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7540" y="348551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53009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36700"/>
            <a:ext cx="1093470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0380" y="19964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4350" y="48304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3145" y="48304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195" y="48304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1454150"/>
            <a:ext cx="1052195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215" y="4917440"/>
            <a:ext cx="18522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8525" y="3145790"/>
            <a:ext cx="8895715" cy="137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