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0225" y="3140075"/>
            <a:ext cx="35115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09700"/>
            <a:ext cx="109156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6360" y="3429000"/>
            <a:ext cx="7480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9610" y="4644390"/>
            <a:ext cx="4857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409700"/>
            <a:ext cx="109283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83070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3660" y="4927600"/>
            <a:ext cx="6718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38325"/>
            <a:ext cx="109347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9900" y="2213610"/>
            <a:ext cx="46990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410" y="4084955"/>
            <a:ext cx="2597150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4445" y="3962400"/>
            <a:ext cx="387413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844675"/>
            <a:ext cx="831215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595" y="2724785"/>
            <a:ext cx="3249295" cy="221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