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0" r:id="rId7"/>
    <p:sldId id="386" r:id="rId8"/>
    <p:sldId id="374" r:id="rId9"/>
    <p:sldId id="378" r:id="rId10"/>
    <p:sldId id="381" r:id="rId11"/>
    <p:sldId id="382" r:id="rId12"/>
    <p:sldId id="384" r:id="rId13"/>
    <p:sldId id="385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5" name="yt_shape_13525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24" name="yt_image_1352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7" name="yt_shape_13527"/>
          <p:cNvSpPr txBox="1"/>
          <p:nvPr/>
        </p:nvSpPr>
        <p:spPr>
          <a:xfrm>
            <a:off x="540120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代入消元法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8_96206,isEnd"/>
              </a:rPr>
              <a:t>把二元一次方程组中一个方程的某一个未知数用含有另一个未知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然后把这个代数式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fb2a,isEnd"/>
              </a:rPr>
              <a:t>便消去了一个未知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实现消元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进而求得这个二元一次方程组的解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EDF976-1940-F057-2991-1A456E847520}"/>
              </a:ext>
            </a:extLst>
          </p:cNvPr>
          <p:cNvSpPr txBox="1"/>
          <p:nvPr/>
        </p:nvSpPr>
        <p:spPr>
          <a:xfrm>
            <a:off x="5326909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B7BD71-A893-7BE6-9F13-6DEF295D2884}"/>
              </a:ext>
            </a:extLst>
          </p:cNvPr>
          <p:cNvSpPr txBox="1"/>
          <p:nvPr/>
        </p:nvSpPr>
        <p:spPr>
          <a:xfrm>
            <a:off x="2278909" y="2501753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一元一次方程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" name="yt_shape_13598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97" name="yt_image_13597" title="H_50.94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00" name="yt_shape_13600"/>
              <p:cNvSpPr txBox="1"/>
              <p:nvPr/>
            </p:nvSpPr>
            <p:spPr>
              <a:xfrm>
                <a:off x="540119" y="1597583"/>
                <a:ext cx="11492915" cy="42384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阅读材料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723bc"/>
                  </a:rPr>
                  <a:t>善于思考的小军在解方程组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+11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  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采用了一种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整体代换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变形为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把方程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00" name="yt_shape_13600" descr="{&quot;rangeId&quot;:15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4238468"/>
              </a:xfrm>
              <a:prstGeom prst="rect">
                <a:avLst/>
              </a:prstGeom>
              <a:blipFill>
                <a:blip r:embed="rId3"/>
                <a:stretch>
                  <a:fillRect l="-1701" t="-1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7" name="yt_shape_13607"/>
              <p:cNvSpPr txBox="1"/>
              <p:nvPr/>
            </p:nvSpPr>
            <p:spPr>
              <a:xfrm>
                <a:off x="540000" y="900000"/>
                <a:ext cx="7903126" cy="4238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请你模仿小军的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整体代换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变形为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607" name="yt_shape_13607" descr="{&quot;rangeId&quot;:16,&quot;pageBreak&quot;:true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03126" cy="4238468"/>
              </a:xfrm>
              <a:prstGeom prst="rect">
                <a:avLst/>
              </a:prstGeom>
              <a:blipFill>
                <a:blip r:embed="rId2"/>
                <a:stretch>
                  <a:fillRect l="-2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A2A7B45-1558-91B9-BDB0-7002F8A55096}"/>
              </a:ext>
            </a:extLst>
          </p:cNvPr>
          <p:cNvSpPr txBox="1"/>
          <p:nvPr/>
        </p:nvSpPr>
        <p:spPr>
          <a:xfrm>
            <a:off x="449989" y="2088142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变形为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E3595C-421F-5C4B-02FF-124D067E8829}"/>
              </a:ext>
            </a:extLst>
          </p:cNvPr>
          <p:cNvSpPr txBox="1"/>
          <p:nvPr/>
        </p:nvSpPr>
        <p:spPr>
          <a:xfrm>
            <a:off x="449989" y="2563630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FD39DC-CEBE-6692-52E2-2762158F8BD7}"/>
              </a:ext>
            </a:extLst>
          </p:cNvPr>
          <p:cNvSpPr txBox="1"/>
          <p:nvPr/>
        </p:nvSpPr>
        <p:spPr>
          <a:xfrm>
            <a:off x="449989" y="3039118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1E19E2-F4FF-938C-563E-8A2C5DDFBC07}"/>
              </a:ext>
            </a:extLst>
          </p:cNvPr>
          <p:cNvSpPr txBox="1"/>
          <p:nvPr/>
        </p:nvSpPr>
        <p:spPr>
          <a:xfrm>
            <a:off x="449989" y="3514606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72FBE3-7B9D-5F42-A6C8-8987F544F598}"/>
                  </a:ext>
                </a:extLst>
              </p:cNvPr>
              <p:cNvSpPr txBox="1"/>
              <p:nvPr/>
            </p:nvSpPr>
            <p:spPr>
              <a:xfrm>
                <a:off x="449989" y="3990094"/>
                <a:ext cx="3506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pageBreak': True, 'mathAnswerShape': 1, 'IsSplitBraceMath': 1}">
                <a:extLst>
                  <a:ext uri="{FF2B5EF4-FFF2-40B4-BE49-F238E27FC236}">
                    <a16:creationId xmlns:a16="http://schemas.microsoft.com/office/drawing/2014/main" id="{1672FBE3-7B9D-5F42-A6C8-8987F544F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0094"/>
                <a:ext cx="3506026" cy="1154189"/>
              </a:xfrm>
              <a:prstGeom prst="rect">
                <a:avLst/>
              </a:prstGeom>
              <a:blipFill>
                <a:blip r:embed="rId3"/>
                <a:stretch>
                  <a:fillRect l="-2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4" name="yt_shape_13614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613" name="yt_image_13613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616" name="yt_table_13616" title="H_156.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096361"/>
              </p:ext>
            </p:extLst>
          </p:nvPr>
        </p:nvGraphicFramePr>
        <p:xfrm>
          <a:off x="540000" y="1503363"/>
          <a:ext cx="11111999" cy="19933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用代入法解较复杂的二元一次方程组技巧</a:t>
                      </a:r>
                    </a:p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找简单系数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消元对象一般是系数较简单的未知数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</a:p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找相同系数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当方程组中某个未知数的系数相同或相反时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6_f6104"/>
                        </a:rPr>
                        <a:t>可以将这个未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知数与其系数看成一个整体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直接代入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9" name="yt_shape_13529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28" name="yt_image_13528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1" name="yt_shape_13531"/>
          <p:cNvSpPr txBox="1"/>
          <p:nvPr/>
        </p:nvSpPr>
        <p:spPr>
          <a:xfrm>
            <a:off x="540000" y="1597583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用一个未知数表示另一个未知数</a:t>
            </a:r>
          </a:p>
        </p:txBody>
      </p:sp>
      <p:sp>
        <p:nvSpPr>
          <p:cNvPr id="13532" name="yt_shape_13532"/>
          <p:cNvSpPr txBox="1"/>
          <p:nvPr/>
        </p:nvSpPr>
        <p:spPr>
          <a:xfrm>
            <a:off x="540000" y="2097148"/>
            <a:ext cx="101550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转化为用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33" name="yt_table_135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886731"/>
              </p:ext>
            </p:extLst>
          </p:nvPr>
        </p:nvGraphicFramePr>
        <p:xfrm>
          <a:off x="540056" y="2576451"/>
          <a:ext cx="6007418" cy="950976"/>
        </p:xfrm>
        <a:graphic>
          <a:graphicData uri="http://schemas.openxmlformats.org/drawingml/2006/table">
            <a:tbl>
              <a:tblPr/>
              <a:tblGrid>
                <a:gridCol w="3627755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2379663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</a:tbl>
          </a:graphicData>
        </a:graphic>
      </p:graphicFrame>
      <p:sp>
        <p:nvSpPr>
          <p:cNvPr id="13535" name="yt_shape_13535"/>
          <p:cNvSpPr txBox="1"/>
          <p:nvPr/>
        </p:nvSpPr>
        <p:spPr>
          <a:xfrm>
            <a:off x="540000" y="3578005"/>
            <a:ext cx="70051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把下列方程改写为用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536" name="yt_shape_13536"/>
          <p:cNvSpPr txBox="1"/>
          <p:nvPr/>
        </p:nvSpPr>
        <p:spPr>
          <a:xfrm>
            <a:off x="540000" y="4057308"/>
            <a:ext cx="24654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537" name="yt_shape_13537"/>
          <p:cNvSpPr txBox="1"/>
          <p:nvPr/>
        </p:nvSpPr>
        <p:spPr>
          <a:xfrm>
            <a:off x="540000" y="4536611"/>
            <a:ext cx="20037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</p:txBody>
      </p:sp>
      <p:sp>
        <p:nvSpPr>
          <p:cNvPr id="13538" name="yt_shape_13538"/>
          <p:cNvSpPr txBox="1"/>
          <p:nvPr/>
        </p:nvSpPr>
        <p:spPr>
          <a:xfrm>
            <a:off x="540000" y="5015914"/>
            <a:ext cx="29270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39" name="yt_shape_13539"/>
              <p:cNvSpPr txBox="1"/>
              <p:nvPr/>
            </p:nvSpPr>
            <p:spPr>
              <a:xfrm>
                <a:off x="540000" y="5495217"/>
                <a:ext cx="181421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539" name="yt_shape_13539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95217"/>
                <a:ext cx="1814215" cy="642163"/>
              </a:xfrm>
              <a:prstGeom prst="rect">
                <a:avLst/>
              </a:prstGeom>
              <a:blipFill>
                <a:blip r:embed="rId3"/>
                <a:stretch>
                  <a:fillRect l="-1043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317287">
            <a:extLst>
              <a:ext uri="{FF2B5EF4-FFF2-40B4-BE49-F238E27FC236}">
                <a16:creationId xmlns:a16="http://schemas.microsoft.com/office/drawing/2014/main" id="{7D8AA4D1-3216-CC9F-EAC0-A35B8AC183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E9B8B8-A1DD-C73E-FC55-54A999271FBF}"/>
              </a:ext>
            </a:extLst>
          </p:cNvPr>
          <p:cNvSpPr txBox="1"/>
          <p:nvPr/>
        </p:nvSpPr>
        <p:spPr>
          <a:xfrm>
            <a:off x="967653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78464D-C387-A286-A2B5-0A39C1A7F8F5}"/>
              </a:ext>
            </a:extLst>
          </p:cNvPr>
          <p:cNvSpPr txBox="1"/>
          <p:nvPr/>
        </p:nvSpPr>
        <p:spPr>
          <a:xfrm>
            <a:off x="449989" y="4489805"/>
            <a:ext cx="216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34E43E-961C-8779-EBFB-042FD06A79D2}"/>
                  </a:ext>
                </a:extLst>
              </p:cNvPr>
              <p:cNvSpPr txBox="1"/>
              <p:nvPr/>
            </p:nvSpPr>
            <p:spPr>
              <a:xfrm>
                <a:off x="449989" y="5448411"/>
                <a:ext cx="197675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9F34E43E-961C-8779-EBFB-042FD06A7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48411"/>
                <a:ext cx="1976756" cy="729565"/>
              </a:xfrm>
              <a:prstGeom prst="rect">
                <a:avLst/>
              </a:prstGeom>
              <a:blipFill>
                <a:blip r:embed="rId5"/>
                <a:stretch>
                  <a:fillRect l="-493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1" name="yt_shape_13541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用代入消元法解二元一次方程组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42" name="yt_shape_13542"/>
              <p:cNvSpPr txBox="1"/>
              <p:nvPr/>
            </p:nvSpPr>
            <p:spPr>
              <a:xfrm>
                <a:off x="540000" y="1399565"/>
                <a:ext cx="10402207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42" name="yt_shape_13542" descr="{&quot;rangeId&quot;:6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402207" cy="1247008"/>
              </a:xfrm>
              <a:prstGeom prst="rect">
                <a:avLst/>
              </a:prstGeom>
              <a:blipFill>
                <a:blip r:embed="rId2"/>
                <a:stretch>
                  <a:fillRect l="-1817" r="-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44" name="yt_table_13544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9523017"/>
                  </p:ext>
                </p:extLst>
              </p:nvPr>
            </p:nvGraphicFramePr>
            <p:xfrm>
              <a:off x="540056" y="2697361"/>
              <a:ext cx="7120256" cy="1057085"/>
            </p:xfrm>
            <a:graphic>
              <a:graphicData uri="http://schemas.openxmlformats.org/drawingml/2006/table">
                <a:tbl>
                  <a:tblPr/>
                  <a:tblGrid>
                    <a:gridCol w="3721418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  <a:gridCol w="3398838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544" name="yt_table_13544" descr="{&quot;rangeId&quot;:6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9523017"/>
                  </p:ext>
                </p:extLst>
              </p:nvPr>
            </p:nvGraphicFramePr>
            <p:xfrm>
              <a:off x="540056" y="2697361"/>
              <a:ext cx="7120256" cy="1057085"/>
            </p:xfrm>
            <a:graphic>
              <a:graphicData uri="http://schemas.openxmlformats.org/drawingml/2006/table">
                <a:tbl>
                  <a:tblPr/>
                  <a:tblGrid>
                    <a:gridCol w="3721418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  <a:gridCol w="3398838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91326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317363">
            <a:extLst>
              <a:ext uri="{FF2B5EF4-FFF2-40B4-BE49-F238E27FC236}">
                <a16:creationId xmlns:a16="http://schemas.microsoft.com/office/drawing/2014/main" id="{D4955B80-C059-A52B-387F-EE44B8722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6378AE-9487-241C-D536-F8FE3539F33D}"/>
              </a:ext>
            </a:extLst>
          </p:cNvPr>
          <p:cNvSpPr txBox="1"/>
          <p:nvPr/>
        </p:nvSpPr>
        <p:spPr>
          <a:xfrm>
            <a:off x="9938793" y="1452368"/>
            <a:ext cx="383286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45" name="yt_shape_13545"/>
              <p:cNvSpPr txBox="1"/>
              <p:nvPr/>
            </p:nvSpPr>
            <p:spPr>
              <a:xfrm>
                <a:off x="540000" y="900000"/>
                <a:ext cx="9086847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较简单的方法是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45" name="yt_shape_13545" descr="{&quot;rangeId&quot;:7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86847" cy="1247008"/>
              </a:xfrm>
              <a:prstGeom prst="rect">
                <a:avLst/>
              </a:prstGeom>
              <a:blipFill>
                <a:blip r:embed="rId2"/>
                <a:stretch>
                  <a:fillRect l="-2081" r="-1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47" name="yt_table_135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630139"/>
              </p:ext>
            </p:extLst>
          </p:nvPr>
        </p:nvGraphicFramePr>
        <p:xfrm>
          <a:off x="540056" y="2197796"/>
          <a:ext cx="3444875" cy="1901952"/>
        </p:xfrm>
        <a:graphic>
          <a:graphicData uri="http://schemas.openxmlformats.org/drawingml/2006/table">
            <a:tbl>
              <a:tblPr/>
              <a:tblGrid>
                <a:gridCol w="3444875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变形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变形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都一样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A455B35-37F3-6424-1066-236BA889BD47}"/>
              </a:ext>
            </a:extLst>
          </p:cNvPr>
          <p:cNvSpPr txBox="1"/>
          <p:nvPr/>
        </p:nvSpPr>
        <p:spPr>
          <a:xfrm>
            <a:off x="8618693" y="948312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49" name="yt_shape_13549"/>
              <p:cNvSpPr txBox="1"/>
              <p:nvPr/>
            </p:nvSpPr>
            <p:spPr>
              <a:xfrm>
                <a:off x="540119" y="900000"/>
                <a:ext cx="11492915" cy="21556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较简单的解法是先把方程</a:t>
                </a:r>
                <a:r>
                  <a:rPr sz="6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变形为</a:t>
                </a:r>
                <a:r>
                  <a:rPr sz="6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en-US" altLang="zh-CN" sz="2400" b="0" i="1" u="sng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9.755039,H:97.2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再代入方程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求得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然后再求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49" name="yt_shape_13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155655"/>
              </a:xfrm>
              <a:prstGeom prst="rect">
                <a:avLst/>
              </a:prstGeom>
              <a:blipFill>
                <a:blip r:embed="rId2"/>
                <a:stretch>
                  <a:fillRect l="-1645" b="-7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3E83A57-1987-A7DA-681C-F13997473545}"/>
              </a:ext>
            </a:extLst>
          </p:cNvPr>
          <p:cNvSpPr txBox="1"/>
          <p:nvPr/>
        </p:nvSpPr>
        <p:spPr>
          <a:xfrm>
            <a:off x="8962600" y="853194"/>
            <a:ext cx="1094486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B0067A-139F-FC7E-A1BF-291E4788A8D9}"/>
              </a:ext>
            </a:extLst>
          </p:cNvPr>
          <p:cNvSpPr txBox="1"/>
          <p:nvPr/>
        </p:nvSpPr>
        <p:spPr>
          <a:xfrm>
            <a:off x="10791400" y="1020320"/>
            <a:ext cx="838899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688e6"/>
              </a:rPr>
              <a:t>x</a:t>
            </a:r>
            <a:b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22A2F0-C7E6-49BC-A02F-28BA105DE978}"/>
              </a:ext>
            </a:extLst>
          </p:cNvPr>
          <p:cNvSpPr txBox="1"/>
          <p:nvPr/>
        </p:nvSpPr>
        <p:spPr>
          <a:xfrm>
            <a:off x="450108" y="2060395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DB8B61-06AA-00B8-1679-1BB56E3ADFA3}"/>
              </a:ext>
            </a:extLst>
          </p:cNvPr>
          <p:cNvSpPr txBox="1"/>
          <p:nvPr/>
        </p:nvSpPr>
        <p:spPr>
          <a:xfrm>
            <a:off x="3880696" y="208814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ED04EB-32EB-B21F-D856-CF3E236B7A72}"/>
              </a:ext>
            </a:extLst>
          </p:cNvPr>
          <p:cNvSpPr txBox="1"/>
          <p:nvPr/>
        </p:nvSpPr>
        <p:spPr>
          <a:xfrm>
            <a:off x="5709496" y="2088142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6B2366-0D41-437F-27EC-0D3CB53208EC}"/>
              </a:ext>
            </a:extLst>
          </p:cNvPr>
          <p:cNvSpPr txBox="1"/>
          <p:nvPr/>
        </p:nvSpPr>
        <p:spPr>
          <a:xfrm>
            <a:off x="8682882" y="2088142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52" name="yt_shape_13552"/>
              <p:cNvSpPr txBox="1"/>
              <p:nvPr/>
            </p:nvSpPr>
            <p:spPr>
              <a:xfrm>
                <a:off x="540000" y="2852936"/>
                <a:ext cx="6698950" cy="3758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552" name="yt_shape_135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2936"/>
                <a:ext cx="6698950" cy="3758337"/>
              </a:xfrm>
              <a:prstGeom prst="rect">
                <a:avLst/>
              </a:prstGeom>
              <a:blipFill>
                <a:blip r:embed="rId3"/>
                <a:stretch>
                  <a:fillRect l="-2823" r="-1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02E811C-F666-8FB7-A70F-04F6505896AD}"/>
              </a:ext>
            </a:extLst>
          </p:cNvPr>
          <p:cNvSpPr txBox="1"/>
          <p:nvPr/>
        </p:nvSpPr>
        <p:spPr>
          <a:xfrm>
            <a:off x="449989" y="4041078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FEC811-1625-287F-D29F-3D55FE0EBD32}"/>
              </a:ext>
            </a:extLst>
          </p:cNvPr>
          <p:cNvSpPr txBox="1"/>
          <p:nvPr/>
        </p:nvSpPr>
        <p:spPr>
          <a:xfrm>
            <a:off x="449989" y="4516566"/>
            <a:ext cx="681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0DF475-6459-C186-88C5-37D1DB3E3D0C}"/>
              </a:ext>
            </a:extLst>
          </p:cNvPr>
          <p:cNvSpPr txBox="1"/>
          <p:nvPr/>
        </p:nvSpPr>
        <p:spPr>
          <a:xfrm>
            <a:off x="449989" y="4992054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CF1C1CD-BA40-7C95-3052-92C57EA2009E}"/>
                  </a:ext>
                </a:extLst>
              </p:cNvPr>
              <p:cNvSpPr txBox="1"/>
              <p:nvPr/>
            </p:nvSpPr>
            <p:spPr>
              <a:xfrm>
                <a:off x="449989" y="5373216"/>
                <a:ext cx="3506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CF1C1CD-BA40-7C95-3052-92C57EA200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3216"/>
                <a:ext cx="3506026" cy="1154189"/>
              </a:xfrm>
              <a:prstGeom prst="rect">
                <a:avLst/>
              </a:prstGeom>
              <a:blipFill>
                <a:blip r:embed="rId4"/>
                <a:stretch>
                  <a:fillRect l="-2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8" name="yt_shape_13558"/>
              <p:cNvSpPr txBox="1"/>
              <p:nvPr/>
            </p:nvSpPr>
            <p:spPr>
              <a:xfrm>
                <a:off x="540000" y="900000"/>
                <a:ext cx="5389296" cy="4238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558" name="yt_shape_13558" descr="{&quot;rangeId&quot;:19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89296" cy="4238468"/>
              </a:xfrm>
              <a:prstGeom prst="rect">
                <a:avLst/>
              </a:prstGeom>
              <a:blipFill>
                <a:blip r:embed="rId2"/>
                <a:stretch>
                  <a:fillRect l="-3507" r="-2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466A37E-1DD7-ADEB-5A6D-1226545AF87A}"/>
              </a:ext>
            </a:extLst>
          </p:cNvPr>
          <p:cNvSpPr txBox="1"/>
          <p:nvPr/>
        </p:nvSpPr>
        <p:spPr>
          <a:xfrm>
            <a:off x="449989" y="2088142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831F98-BD95-6557-D52D-BFBEFBF6B45A}"/>
              </a:ext>
            </a:extLst>
          </p:cNvPr>
          <p:cNvSpPr txBox="1"/>
          <p:nvPr/>
        </p:nvSpPr>
        <p:spPr>
          <a:xfrm>
            <a:off x="449989" y="2563630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E25E0A-6F51-A8B1-E096-A50E52789396}"/>
              </a:ext>
            </a:extLst>
          </p:cNvPr>
          <p:cNvSpPr txBox="1"/>
          <p:nvPr/>
        </p:nvSpPr>
        <p:spPr>
          <a:xfrm>
            <a:off x="449989" y="303911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E97A68-7A48-F5F6-97C8-5890630469DF}"/>
              </a:ext>
            </a:extLst>
          </p:cNvPr>
          <p:cNvSpPr txBox="1"/>
          <p:nvPr/>
        </p:nvSpPr>
        <p:spPr>
          <a:xfrm>
            <a:off x="449989" y="3514606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E74CEF6-F046-3489-8BDA-AA2D0C26320D}"/>
                  </a:ext>
                </a:extLst>
              </p:cNvPr>
              <p:cNvSpPr txBox="1"/>
              <p:nvPr/>
            </p:nvSpPr>
            <p:spPr>
              <a:xfrm>
                <a:off x="449989" y="3990094"/>
                <a:ext cx="3506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IsSplitBraceMath': 1}">
                <a:extLst>
                  <a:ext uri="{FF2B5EF4-FFF2-40B4-BE49-F238E27FC236}">
                    <a16:creationId xmlns:a16="http://schemas.microsoft.com/office/drawing/2014/main" id="{6E74CEF6-F046-3489-8BDA-AA2D0C2632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0094"/>
                <a:ext cx="3506026" cy="1154189"/>
              </a:xfrm>
              <a:prstGeom prst="rect">
                <a:avLst/>
              </a:prstGeom>
              <a:blipFill>
                <a:blip r:embed="rId3"/>
                <a:stretch>
                  <a:fillRect l="-2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6" name="yt_shape_13566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65" name="yt_image_13565" title="H_50.9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68" name="yt_shape_13568"/>
              <p:cNvSpPr txBox="1"/>
              <p:nvPr/>
            </p:nvSpPr>
            <p:spPr>
              <a:xfrm>
                <a:off x="540000" y="1597583"/>
                <a:ext cx="1000594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568" name="yt_shape_1356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10005944" cy="641201"/>
              </a:xfrm>
              <a:prstGeom prst="rect">
                <a:avLst/>
              </a:prstGeom>
              <a:blipFill>
                <a:blip r:embed="rId3"/>
                <a:stretch>
                  <a:fillRect l="-1889" r="-85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70" name="yt_table_135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87060"/>
              </p:ext>
            </p:extLst>
          </p:nvPr>
        </p:nvGraphicFramePr>
        <p:xfrm>
          <a:off x="540056" y="2289572"/>
          <a:ext cx="7172643" cy="950976"/>
        </p:xfrm>
        <a:graphic>
          <a:graphicData uri="http://schemas.openxmlformats.org/drawingml/2006/table">
            <a:tbl>
              <a:tblPr/>
              <a:tblGrid>
                <a:gridCol w="389128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328136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72" name="yt_shape_13572"/>
              <p:cNvSpPr txBox="1"/>
              <p:nvPr/>
            </p:nvSpPr>
            <p:spPr>
              <a:xfrm>
                <a:off x="540000" y="3291126"/>
                <a:ext cx="10908307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用只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572" name="yt_shape_13572" descr="{&quot;rangeId&quot;:11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1126"/>
                <a:ext cx="10908307" cy="1070934"/>
              </a:xfrm>
              <a:prstGeom prst="rect">
                <a:avLst/>
              </a:prstGeom>
              <a:blipFill>
                <a:blip r:embed="rId4"/>
                <a:stretch>
                  <a:fillRect l="-1733" r="-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74" name="yt_table_135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019801"/>
              </p:ext>
            </p:extLst>
          </p:nvPr>
        </p:nvGraphicFramePr>
        <p:xfrm>
          <a:off x="540056" y="4412848"/>
          <a:ext cx="6253480" cy="950976"/>
        </p:xfrm>
        <a:graphic>
          <a:graphicData uri="http://schemas.openxmlformats.org/drawingml/2006/table">
            <a:tbl>
              <a:tblPr/>
              <a:tblGrid>
                <a:gridCol w="3891280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76" name="yt_shape_13576"/>
              <p:cNvSpPr txBox="1"/>
              <p:nvPr/>
            </p:nvSpPr>
            <p:spPr>
              <a:xfrm>
                <a:off x="540000" y="5414402"/>
                <a:ext cx="9284016" cy="466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576" name="yt_shape_135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14402"/>
                <a:ext cx="9284016" cy="466218"/>
              </a:xfrm>
              <a:prstGeom prst="rect">
                <a:avLst/>
              </a:prstGeom>
              <a:blipFill>
                <a:blip r:embed="rId5"/>
                <a:stretch>
                  <a:fillRect l="-2035" t="-3896" r="-98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F5A3077-22ED-5E3D-B3C2-45F8071875A7}"/>
              </a:ext>
            </a:extLst>
          </p:cNvPr>
          <p:cNvSpPr txBox="1"/>
          <p:nvPr/>
        </p:nvSpPr>
        <p:spPr>
          <a:xfrm>
            <a:off x="9528901" y="1550777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EB64A8-E512-46E2-A547-03B2B4F4CDF0}"/>
              </a:ext>
            </a:extLst>
          </p:cNvPr>
          <p:cNvSpPr txBox="1"/>
          <p:nvPr/>
        </p:nvSpPr>
        <p:spPr>
          <a:xfrm>
            <a:off x="10439999" y="3244320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3A636B-D87C-C011-9F5C-145986B2BC52}"/>
              </a:ext>
            </a:extLst>
          </p:cNvPr>
          <p:cNvSpPr txBox="1"/>
          <p:nvPr/>
        </p:nvSpPr>
        <p:spPr>
          <a:xfrm>
            <a:off x="8729818" y="5367596"/>
            <a:ext cx="942086" cy="555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78" name="yt_shape_13578"/>
              <p:cNvSpPr txBox="1"/>
              <p:nvPr/>
            </p:nvSpPr>
            <p:spPr>
              <a:xfrm>
                <a:off x="540000" y="404664"/>
                <a:ext cx="5292667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3578" name="yt_shape_135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664"/>
                <a:ext cx="5292667" cy="1532856"/>
              </a:xfrm>
              <a:prstGeom prst="rect">
                <a:avLst/>
              </a:prstGeom>
              <a:blipFill>
                <a:blip r:embed="rId2"/>
                <a:stretch>
                  <a:fillRect l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581" name="yt_shape_13581"/>
              <p:cNvSpPr txBox="1"/>
              <p:nvPr/>
            </p:nvSpPr>
            <p:spPr>
              <a:xfrm>
                <a:off x="540000" y="1781536"/>
                <a:ext cx="5211089" cy="4718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原方程组变形为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581" name="yt_shape_135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1536"/>
                <a:ext cx="5211089" cy="4718599"/>
              </a:xfrm>
              <a:prstGeom prst="rect">
                <a:avLst/>
              </a:prstGeom>
              <a:blipFill>
                <a:blip r:embed="rId3"/>
                <a:stretch>
                  <a:fillRect l="-3630" t="-1034" r="-3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73D5D5-3E17-58A3-9742-6DAC79565522}"/>
              </a:ext>
            </a:extLst>
          </p:cNvPr>
          <p:cNvSpPr txBox="1"/>
          <p:nvPr/>
        </p:nvSpPr>
        <p:spPr>
          <a:xfrm>
            <a:off x="449989" y="1734730"/>
            <a:ext cx="290970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原方程组变形为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D18D02-CACE-A030-29D7-6B644ABF907F}"/>
                  </a:ext>
                </a:extLst>
              </p:cNvPr>
              <p:cNvSpPr txBox="1"/>
              <p:nvPr/>
            </p:nvSpPr>
            <p:spPr>
              <a:xfrm>
                <a:off x="449989" y="1988840"/>
                <a:ext cx="2849094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D18D02-CACE-A030-29D7-6B644ABF9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88840"/>
                <a:ext cx="2849094" cy="13285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287CB5A-2B54-205B-362A-F8ECE3C2B205}"/>
              </a:ext>
            </a:extLst>
          </p:cNvPr>
          <p:cNvSpPr txBox="1"/>
          <p:nvPr/>
        </p:nvSpPr>
        <p:spPr>
          <a:xfrm>
            <a:off x="449989" y="3223788"/>
            <a:ext cx="306455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21C98F-D70C-433F-5CC7-C73EB71D2341}"/>
              </a:ext>
            </a:extLst>
          </p:cNvPr>
          <p:cNvSpPr txBox="1"/>
          <p:nvPr/>
        </p:nvSpPr>
        <p:spPr>
          <a:xfrm>
            <a:off x="449989" y="3699276"/>
            <a:ext cx="533994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C0A424-033D-150A-FA0C-E6F180E2B669}"/>
              </a:ext>
            </a:extLst>
          </p:cNvPr>
          <p:cNvSpPr txBox="1"/>
          <p:nvPr/>
        </p:nvSpPr>
        <p:spPr>
          <a:xfrm>
            <a:off x="449989" y="4174764"/>
            <a:ext cx="23803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AEF0BD-29D0-CFEA-3A15-D988B6B51A05}"/>
              </a:ext>
            </a:extLst>
          </p:cNvPr>
          <p:cNvSpPr txBox="1"/>
          <p:nvPr/>
        </p:nvSpPr>
        <p:spPr>
          <a:xfrm>
            <a:off x="449990" y="4650252"/>
            <a:ext cx="427809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6F2443-83A2-AC25-7847-44060F5A8892}"/>
                  </a:ext>
                </a:extLst>
              </p:cNvPr>
              <p:cNvSpPr txBox="1"/>
              <p:nvPr/>
            </p:nvSpPr>
            <p:spPr>
              <a:xfrm>
                <a:off x="449990" y="5125740"/>
                <a:ext cx="460044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6F2443-83A2-AC25-7847-44060F5A88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0" y="5125740"/>
                <a:ext cx="4600442" cy="1154189"/>
              </a:xfrm>
              <a:prstGeom prst="rect">
                <a:avLst/>
              </a:prstGeom>
              <a:blipFill>
                <a:blip r:embed="rId5"/>
                <a:stretch>
                  <a:fillRect l="-2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88" name="yt_shape_13588"/>
              <p:cNvSpPr txBox="1"/>
              <p:nvPr/>
            </p:nvSpPr>
            <p:spPr>
              <a:xfrm>
                <a:off x="540119" y="404664"/>
                <a:ext cx="11492915" cy="53613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的解满足二元一次方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d986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求方程组的解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588" name="yt_shape_135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4664"/>
                <a:ext cx="11492915" cy="5361339"/>
              </a:xfrm>
              <a:prstGeom prst="rect">
                <a:avLst/>
              </a:prstGeom>
              <a:blipFill>
                <a:blip r:embed="rId2"/>
                <a:stretch>
                  <a:fillRect l="-1645" b="-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53B92A2-B99B-B4F3-A884-3600FF5617B1}"/>
              </a:ext>
            </a:extLst>
          </p:cNvPr>
          <p:cNvSpPr txBox="1"/>
          <p:nvPr/>
        </p:nvSpPr>
        <p:spPr>
          <a:xfrm>
            <a:off x="450108" y="2068294"/>
            <a:ext cx="438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3DFD5F-4194-0C60-E345-F915CCA9CAA5}"/>
              </a:ext>
            </a:extLst>
          </p:cNvPr>
          <p:cNvSpPr txBox="1"/>
          <p:nvPr/>
        </p:nvSpPr>
        <p:spPr>
          <a:xfrm>
            <a:off x="450108" y="2543782"/>
            <a:ext cx="209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42165A-1348-B04C-DFC2-FF7FEE3532F3}"/>
              </a:ext>
            </a:extLst>
          </p:cNvPr>
          <p:cNvSpPr txBox="1"/>
          <p:nvPr/>
        </p:nvSpPr>
        <p:spPr>
          <a:xfrm>
            <a:off x="450108" y="3019270"/>
            <a:ext cx="509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606997-FBA2-C47D-254E-E1AA347A39E0}"/>
              </a:ext>
            </a:extLst>
          </p:cNvPr>
          <p:cNvSpPr txBox="1"/>
          <p:nvPr/>
        </p:nvSpPr>
        <p:spPr>
          <a:xfrm>
            <a:off x="450108" y="3494758"/>
            <a:ext cx="209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8BD63A0-00F3-D0F2-F110-30CE7618D20D}"/>
                  </a:ext>
                </a:extLst>
              </p:cNvPr>
              <p:cNvSpPr txBox="1"/>
              <p:nvPr/>
            </p:nvSpPr>
            <p:spPr>
              <a:xfrm>
                <a:off x="450108" y="3717032"/>
                <a:ext cx="438892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8BD63A0-00F3-D0F2-F110-30CE7618D2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7032"/>
                <a:ext cx="4388929" cy="1154189"/>
              </a:xfrm>
              <a:prstGeom prst="rect">
                <a:avLst/>
              </a:prstGeom>
              <a:blipFill>
                <a:blip r:embed="rId3"/>
                <a:stretch>
                  <a:fillRect l="-2222" r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CB228B-601E-872C-4590-1B55A09FF533}"/>
                  </a:ext>
                </a:extLst>
              </p:cNvPr>
              <p:cNvSpPr txBox="1"/>
              <p:nvPr/>
            </p:nvSpPr>
            <p:spPr>
              <a:xfrm>
                <a:off x="450108" y="4777609"/>
                <a:ext cx="242290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CB228B-601E-872C-4590-1B55A09FF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77609"/>
                <a:ext cx="2422907" cy="730136"/>
              </a:xfrm>
              <a:prstGeom prst="rect">
                <a:avLst/>
              </a:prstGeom>
              <a:blipFill>
                <a:blip r:embed="rId4"/>
                <a:stretch>
                  <a:fillRect l="-4030" r="-403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689B3AB-46D0-E8B8-993D-F9FF30EA9981}"/>
              </a:ext>
            </a:extLst>
          </p:cNvPr>
          <p:cNvSpPr txBox="1"/>
          <p:nvPr/>
        </p:nvSpPr>
        <p:spPr>
          <a:xfrm>
            <a:off x="449989" y="5552203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23D498-C82B-D9A1-D28D-2ED13648FF9A}"/>
                  </a:ext>
                </a:extLst>
              </p:cNvPr>
              <p:cNvSpPr txBox="1"/>
              <p:nvPr/>
            </p:nvSpPr>
            <p:spPr>
              <a:xfrm>
                <a:off x="449989" y="5624058"/>
                <a:ext cx="42839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23D498-C82B-D9A1-D28D-2ED13648F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24058"/>
                <a:ext cx="4283901" cy="1154189"/>
              </a:xfrm>
              <a:prstGeom prst="rect">
                <a:avLst/>
              </a:prstGeom>
              <a:blipFill>
                <a:blip r:embed="rId5"/>
                <a:stretch>
                  <a:fillRect l="-2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1393</Words>
  <Application>Microsoft Office PowerPoint</Application>
  <PresentationFormat>宽屏</PresentationFormat>
  <Paragraphs>131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2024-07-31T09:02:17Z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