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3" r:id="rId7"/>
    <p:sldId id="371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9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0" name="yt_shape_10920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相反数结合法</a:t>
            </a:r>
          </a:p>
        </p:txBody>
      </p:sp>
      <p:sp>
        <p:nvSpPr>
          <p:cNvPr id="10921" name="yt_shape_10921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22" name="yt_shape_10922"/>
          <p:cNvSpPr txBox="1"/>
          <p:nvPr/>
        </p:nvSpPr>
        <p:spPr>
          <a:xfrm>
            <a:off x="540000" y="1878868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923" name="yt_shape_10923"/>
          <p:cNvSpPr txBox="1"/>
          <p:nvPr/>
        </p:nvSpPr>
        <p:spPr>
          <a:xfrm>
            <a:off x="540000" y="2358171"/>
            <a:ext cx="718145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</p:txBody>
      </p:sp>
      <p:sp>
        <p:nvSpPr>
          <p:cNvPr id="10924" name="yt_shape_10924"/>
          <p:cNvSpPr txBox="1"/>
          <p:nvPr/>
        </p:nvSpPr>
        <p:spPr>
          <a:xfrm>
            <a:off x="540000" y="3797737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25" name="yt_shape_10925"/>
          <p:cNvSpPr txBox="1"/>
          <p:nvPr/>
        </p:nvSpPr>
        <p:spPr>
          <a:xfrm>
            <a:off x="540000" y="4277040"/>
            <a:ext cx="492442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  <p:pic>
        <p:nvPicPr>
          <p:cNvPr id="3" name="yt_shape_1722389907260">
            <a:extLst>
              <a:ext uri="{FF2B5EF4-FFF2-40B4-BE49-F238E27FC236}">
                <a16:creationId xmlns:a16="http://schemas.microsoft.com/office/drawing/2014/main" id="{1C848D26-A0FC-D571-9140-172D32D5C1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774E57-AF62-1C49-E74D-4F4E99604063}"/>
              </a:ext>
            </a:extLst>
          </p:cNvPr>
          <p:cNvSpPr txBox="1"/>
          <p:nvPr/>
        </p:nvSpPr>
        <p:spPr>
          <a:xfrm>
            <a:off x="449989" y="2311365"/>
            <a:ext cx="7292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6452D3-1C58-190D-BB70-DE4695B58FB8}"/>
              </a:ext>
            </a:extLst>
          </p:cNvPr>
          <p:cNvSpPr txBox="1"/>
          <p:nvPr/>
        </p:nvSpPr>
        <p:spPr>
          <a:xfrm>
            <a:off x="1710850" y="278685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F33B27-12D9-E1DF-230A-BDF2F4162CBC}"/>
              </a:ext>
            </a:extLst>
          </p:cNvPr>
          <p:cNvSpPr txBox="1"/>
          <p:nvPr/>
        </p:nvSpPr>
        <p:spPr>
          <a:xfrm>
            <a:off x="1710850" y="32623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31C08E-AF8D-6B4C-447F-8C03B9EEE6A2}"/>
              </a:ext>
            </a:extLst>
          </p:cNvPr>
          <p:cNvSpPr txBox="1"/>
          <p:nvPr/>
        </p:nvSpPr>
        <p:spPr>
          <a:xfrm>
            <a:off x="449989" y="4230234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3EE11F-1987-1EC8-7815-E8316ED9BA4E}"/>
              </a:ext>
            </a:extLst>
          </p:cNvPr>
          <p:cNvSpPr txBox="1"/>
          <p:nvPr/>
        </p:nvSpPr>
        <p:spPr>
          <a:xfrm>
            <a:off x="1631504" y="4705722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471424-6524-3187-B3E9-D1B1A4769BDD}"/>
              </a:ext>
            </a:extLst>
          </p:cNvPr>
          <p:cNvSpPr txBox="1"/>
          <p:nvPr/>
        </p:nvSpPr>
        <p:spPr>
          <a:xfrm>
            <a:off x="1631504" y="51812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7EFC52-DEE3-EF93-BCA7-2308D772D793}"/>
              </a:ext>
            </a:extLst>
          </p:cNvPr>
          <p:cNvSpPr txBox="1"/>
          <p:nvPr/>
        </p:nvSpPr>
        <p:spPr>
          <a:xfrm>
            <a:off x="1631504" y="565669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" name="yt_shape_10926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同号结合法</a:t>
            </a:r>
          </a:p>
        </p:txBody>
      </p:sp>
      <p:sp>
        <p:nvSpPr>
          <p:cNvPr id="10927" name="yt_shape_10927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28" name="yt_shape_10928"/>
          <p:cNvSpPr txBox="1"/>
          <p:nvPr/>
        </p:nvSpPr>
        <p:spPr>
          <a:xfrm>
            <a:off x="540000" y="1878868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929" name="yt_shape_10929"/>
          <p:cNvSpPr txBox="1"/>
          <p:nvPr/>
        </p:nvSpPr>
        <p:spPr>
          <a:xfrm>
            <a:off x="540000" y="2358171"/>
            <a:ext cx="369331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</p:txBody>
      </p:sp>
      <p:sp>
        <p:nvSpPr>
          <p:cNvPr id="10930" name="yt_shape_10930"/>
          <p:cNvSpPr txBox="1"/>
          <p:nvPr/>
        </p:nvSpPr>
        <p:spPr>
          <a:xfrm>
            <a:off x="540000" y="427786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31" name="yt_shape_10931"/>
          <p:cNvSpPr txBox="1"/>
          <p:nvPr/>
        </p:nvSpPr>
        <p:spPr>
          <a:xfrm>
            <a:off x="540000" y="4757172"/>
            <a:ext cx="430887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pic>
        <p:nvPicPr>
          <p:cNvPr id="3" name="yt_shape_1722389907336">
            <a:extLst>
              <a:ext uri="{FF2B5EF4-FFF2-40B4-BE49-F238E27FC236}">
                <a16:creationId xmlns:a16="http://schemas.microsoft.com/office/drawing/2014/main" id="{CC46D011-14C1-32D5-F45E-D534BA7AFE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291C2A-9CD3-01F8-6FC4-91577E8CE691}"/>
              </a:ext>
            </a:extLst>
          </p:cNvPr>
          <p:cNvSpPr txBox="1"/>
          <p:nvPr/>
        </p:nvSpPr>
        <p:spPr>
          <a:xfrm>
            <a:off x="449989" y="2311365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1F3C12-3C7C-D41E-5F10-1DD52FF385BB}"/>
              </a:ext>
            </a:extLst>
          </p:cNvPr>
          <p:cNvSpPr txBox="1"/>
          <p:nvPr/>
        </p:nvSpPr>
        <p:spPr>
          <a:xfrm>
            <a:off x="1703512" y="278685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27A955-0D67-0C31-2A70-E2A7B5B6734C}"/>
              </a:ext>
            </a:extLst>
          </p:cNvPr>
          <p:cNvSpPr txBox="1"/>
          <p:nvPr/>
        </p:nvSpPr>
        <p:spPr>
          <a:xfrm>
            <a:off x="1703512" y="326234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8CFA5E-9A5B-9E9F-94FD-2443368A2021}"/>
              </a:ext>
            </a:extLst>
          </p:cNvPr>
          <p:cNvSpPr txBox="1"/>
          <p:nvPr/>
        </p:nvSpPr>
        <p:spPr>
          <a:xfrm>
            <a:off x="1703512" y="373782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F8F472-83EA-5B9E-4D07-51DBB89DA57A}"/>
              </a:ext>
            </a:extLst>
          </p:cNvPr>
          <p:cNvSpPr txBox="1"/>
          <p:nvPr/>
        </p:nvSpPr>
        <p:spPr>
          <a:xfrm>
            <a:off x="449989" y="4710366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E1388D8-BEF0-C85C-9C92-00AD697B6BE1}"/>
              </a:ext>
            </a:extLst>
          </p:cNvPr>
          <p:cNvSpPr txBox="1"/>
          <p:nvPr/>
        </p:nvSpPr>
        <p:spPr>
          <a:xfrm>
            <a:off x="1680762" y="518585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F386C6A-7A18-31BE-3FEE-5AD213F4E661}"/>
              </a:ext>
            </a:extLst>
          </p:cNvPr>
          <p:cNvSpPr txBox="1"/>
          <p:nvPr/>
        </p:nvSpPr>
        <p:spPr>
          <a:xfrm>
            <a:off x="1680762" y="566134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F12D5C-C2A4-14E8-0ED9-6B09D748FD60}"/>
              </a:ext>
            </a:extLst>
          </p:cNvPr>
          <p:cNvSpPr txBox="1"/>
          <p:nvPr/>
        </p:nvSpPr>
        <p:spPr>
          <a:xfrm>
            <a:off x="1680762" y="613683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2" name="yt_shape_10932"/>
          <p:cNvSpPr txBox="1"/>
          <p:nvPr/>
        </p:nvSpPr>
        <p:spPr>
          <a:xfrm>
            <a:off x="540000" y="900000"/>
            <a:ext cx="233717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凑整法</a:t>
            </a:r>
          </a:p>
        </p:txBody>
      </p:sp>
      <p:sp>
        <p:nvSpPr>
          <p:cNvPr id="10933" name="yt_shape_10933"/>
          <p:cNvSpPr txBox="1"/>
          <p:nvPr/>
        </p:nvSpPr>
        <p:spPr>
          <a:xfrm>
            <a:off x="540000" y="1348777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34" name="yt_shape_10934"/>
          <p:cNvSpPr txBox="1"/>
          <p:nvPr/>
        </p:nvSpPr>
        <p:spPr>
          <a:xfrm>
            <a:off x="540000" y="1828080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935" name="yt_shape_10935"/>
          <p:cNvSpPr txBox="1"/>
          <p:nvPr/>
        </p:nvSpPr>
        <p:spPr>
          <a:xfrm>
            <a:off x="540000" y="2307383"/>
            <a:ext cx="687367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36" name="yt_shape_10936"/>
              <p:cNvSpPr txBox="1"/>
              <p:nvPr/>
            </p:nvSpPr>
            <p:spPr>
              <a:xfrm>
                <a:off x="540000" y="3573016"/>
                <a:ext cx="8316700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36" name="yt_shape_109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3016"/>
                <a:ext cx="8316700" cy="673774"/>
              </a:xfrm>
              <a:prstGeom prst="rect">
                <a:avLst/>
              </a:prstGeom>
              <a:blipFill>
                <a:blip r:embed="rId2"/>
                <a:stretch>
                  <a:fillRect l="-2273" r="-1246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38" name="yt_shape_10938"/>
              <p:cNvSpPr txBox="1"/>
              <p:nvPr/>
            </p:nvSpPr>
            <p:spPr>
              <a:xfrm>
                <a:off x="540000" y="4195885"/>
                <a:ext cx="4760919" cy="2286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</p:txBody>
          </p:sp>
        </mc:Choice>
        <mc:Fallback>
          <p:sp>
            <p:nvSpPr>
              <p:cNvPr id="10938" name="yt_shape_109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5885"/>
                <a:ext cx="4760919" cy="2286844"/>
              </a:xfrm>
              <a:prstGeom prst="rect">
                <a:avLst/>
              </a:prstGeom>
              <a:blipFill>
                <a:blip r:embed="rId3"/>
                <a:stretch>
                  <a:fillRect l="-3969" r="-2817" b="-7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89907415">
            <a:extLst>
              <a:ext uri="{FF2B5EF4-FFF2-40B4-BE49-F238E27FC236}">
                <a16:creationId xmlns:a16="http://schemas.microsoft.com/office/drawing/2014/main" id="{4BB0D88D-0D3D-01CD-6730-DFD5C1B522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6F9843-674A-6ED0-3586-2DBC360FAF2F}"/>
              </a:ext>
            </a:extLst>
          </p:cNvPr>
          <p:cNvSpPr txBox="1"/>
          <p:nvPr/>
        </p:nvSpPr>
        <p:spPr>
          <a:xfrm>
            <a:off x="449989" y="2260577"/>
            <a:ext cx="698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8A319B-A1B2-A248-247A-35B8407B5B16}"/>
              </a:ext>
            </a:extLst>
          </p:cNvPr>
          <p:cNvSpPr txBox="1"/>
          <p:nvPr/>
        </p:nvSpPr>
        <p:spPr>
          <a:xfrm>
            <a:off x="1710850" y="273606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121683-8F12-965B-92CE-3A6A8C839958}"/>
              </a:ext>
            </a:extLst>
          </p:cNvPr>
          <p:cNvSpPr txBox="1"/>
          <p:nvPr/>
        </p:nvSpPr>
        <p:spPr>
          <a:xfrm>
            <a:off x="1710850" y="321155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E5BFEEF-2D8B-4A08-7229-0C4464C16B1B}"/>
                  </a:ext>
                </a:extLst>
              </p:cNvPr>
              <p:cNvSpPr txBox="1"/>
              <p:nvPr/>
            </p:nvSpPr>
            <p:spPr>
              <a:xfrm>
                <a:off x="449989" y="4149080"/>
                <a:ext cx="4894961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E5BFEEF-2D8B-4A08-7229-0C4464C16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9080"/>
                <a:ext cx="4894961" cy="776047"/>
              </a:xfrm>
              <a:prstGeom prst="rect">
                <a:avLst/>
              </a:prstGeom>
              <a:blipFill>
                <a:blip r:embed="rId5"/>
                <a:stretch>
                  <a:fillRect l="-199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D23C26-5350-67AF-5041-0BA70F5C9354}"/>
                  </a:ext>
                </a:extLst>
              </p:cNvPr>
              <p:cNvSpPr txBox="1"/>
              <p:nvPr/>
            </p:nvSpPr>
            <p:spPr>
              <a:xfrm>
                <a:off x="1631504" y="4831514"/>
                <a:ext cx="4894961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D23C26-5350-67AF-5041-0BA70F5C93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831514"/>
                <a:ext cx="4894961" cy="776046"/>
              </a:xfrm>
              <a:prstGeom prst="rect">
                <a:avLst/>
              </a:prstGeom>
              <a:blipFill>
                <a:blip r:embed="rId6"/>
                <a:stretch>
                  <a:fillRect l="-1993" r="-186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56BFAA8-AA05-B234-1304-2115DBC01C39}"/>
              </a:ext>
            </a:extLst>
          </p:cNvPr>
          <p:cNvSpPr txBox="1"/>
          <p:nvPr/>
        </p:nvSpPr>
        <p:spPr>
          <a:xfrm>
            <a:off x="1631504" y="551394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82EA44-1103-B778-03E0-C6E42CA2038E}"/>
              </a:ext>
            </a:extLst>
          </p:cNvPr>
          <p:cNvSpPr txBox="1"/>
          <p:nvPr/>
        </p:nvSpPr>
        <p:spPr>
          <a:xfrm>
            <a:off x="1631504" y="59894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0" name="yt_shape_10940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同分母结合法</a:t>
            </a:r>
          </a:p>
        </p:txBody>
      </p:sp>
      <p:sp>
        <p:nvSpPr>
          <p:cNvPr id="10941" name="yt_shape_10941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42" name="yt_shape_10942"/>
              <p:cNvSpPr txBox="1"/>
              <p:nvPr/>
            </p:nvSpPr>
            <p:spPr>
              <a:xfrm>
                <a:off x="540000" y="1878868"/>
                <a:ext cx="428001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2" name="yt_shape_10942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4280018" cy="642740"/>
              </a:xfrm>
              <a:prstGeom prst="rect">
                <a:avLst/>
              </a:prstGeom>
              <a:blipFill>
                <a:blip r:embed="rId2"/>
                <a:stretch>
                  <a:fillRect l="-4416" r="-327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44" name="yt_shape_10944"/>
              <p:cNvSpPr txBox="1"/>
              <p:nvPr/>
            </p:nvSpPr>
            <p:spPr>
              <a:xfrm>
                <a:off x="540000" y="2572396"/>
                <a:ext cx="6896119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4" name="yt_shape_10944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2396"/>
                <a:ext cx="6896119" cy="1590692"/>
              </a:xfrm>
              <a:prstGeom prst="rect">
                <a:avLst/>
              </a:prstGeom>
              <a:blipFill>
                <a:blip r:embed="rId3"/>
                <a:stretch>
                  <a:fillRect l="-2741" r="-1680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89907491">
            <a:extLst>
              <a:ext uri="{FF2B5EF4-FFF2-40B4-BE49-F238E27FC236}">
                <a16:creationId xmlns:a16="http://schemas.microsoft.com/office/drawing/2014/main" id="{D2DB2F14-2704-21BB-595E-28D31689B3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4EAED1-E895-6F2C-36E0-1B470A479B75}"/>
                  </a:ext>
                </a:extLst>
              </p:cNvPr>
              <p:cNvSpPr txBox="1"/>
              <p:nvPr/>
            </p:nvSpPr>
            <p:spPr>
              <a:xfrm>
                <a:off x="449989" y="2525590"/>
                <a:ext cx="70095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mathAnswerShape': 1}">
                <a:extLst>
                  <a:ext uri="{FF2B5EF4-FFF2-40B4-BE49-F238E27FC236}">
                    <a16:creationId xmlns:a16="http://schemas.microsoft.com/office/drawing/2014/main" id="{4D4EAED1-E895-6F2C-36E0-1B470A479B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5590"/>
                <a:ext cx="7009512" cy="769062"/>
              </a:xfrm>
              <a:prstGeom prst="rect">
                <a:avLst/>
              </a:prstGeom>
              <a:blipFill>
                <a:blip r:embed="rId5"/>
                <a:stretch>
                  <a:fillRect l="-1391" r="-130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7328AC7-14AA-3E31-753A-BAA2E41B308C}"/>
              </a:ext>
            </a:extLst>
          </p:cNvPr>
          <p:cNvSpPr txBox="1"/>
          <p:nvPr/>
        </p:nvSpPr>
        <p:spPr>
          <a:xfrm>
            <a:off x="1703512" y="320104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164DF9-F406-E7C2-F04C-3A1BCA0A789F}"/>
              </a:ext>
            </a:extLst>
          </p:cNvPr>
          <p:cNvSpPr txBox="1"/>
          <p:nvPr/>
        </p:nvSpPr>
        <p:spPr>
          <a:xfrm>
            <a:off x="1703512" y="367652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46" name="yt_shape_10946"/>
              <p:cNvSpPr txBox="1"/>
              <p:nvPr/>
            </p:nvSpPr>
            <p:spPr>
              <a:xfrm>
                <a:off x="540000" y="900000"/>
                <a:ext cx="7059625" cy="2953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6" name="yt_shape_10946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59625" cy="2953244"/>
              </a:xfrm>
              <a:prstGeom prst="rect">
                <a:avLst/>
              </a:prstGeom>
              <a:blipFill>
                <a:blip r:embed="rId2"/>
                <a:stretch>
                  <a:fillRect l="-2677" r="-1554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C80ACD-D9BC-C7BB-9583-28CE1F572586}"/>
                  </a:ext>
                </a:extLst>
              </p:cNvPr>
              <p:cNvSpPr txBox="1"/>
              <p:nvPr/>
            </p:nvSpPr>
            <p:spPr>
              <a:xfrm>
                <a:off x="449989" y="1528136"/>
                <a:ext cx="4123436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}">
                <a:extLst>
                  <a:ext uri="{FF2B5EF4-FFF2-40B4-BE49-F238E27FC236}">
                    <a16:creationId xmlns:a16="http://schemas.microsoft.com/office/drawing/2014/main" id="{26C80ACD-D9BC-C7BB-9583-28CE1F5725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136"/>
                <a:ext cx="4123436" cy="768553"/>
              </a:xfrm>
              <a:prstGeom prst="rect">
                <a:avLst/>
              </a:prstGeom>
              <a:blipFill>
                <a:blip r:embed="rId3"/>
                <a:stretch>
                  <a:fillRect l="-23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6556683-EE0B-E938-DA00-806378195353}"/>
                  </a:ext>
                </a:extLst>
              </p:cNvPr>
              <p:cNvSpPr txBox="1"/>
              <p:nvPr/>
            </p:nvSpPr>
            <p:spPr>
              <a:xfrm>
                <a:off x="1703512" y="2203077"/>
                <a:ext cx="4428236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6556683-EE0B-E938-DA00-8063781953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203077"/>
                <a:ext cx="4428236" cy="768554"/>
              </a:xfrm>
              <a:prstGeom prst="rect">
                <a:avLst/>
              </a:prstGeom>
              <a:blipFill>
                <a:blip r:embed="rId4"/>
                <a:stretch>
                  <a:fillRect l="-2063" r="-20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E28F624-C4CC-51DD-A2F0-EF77B44ED961}"/>
              </a:ext>
            </a:extLst>
          </p:cNvPr>
          <p:cNvSpPr txBox="1"/>
          <p:nvPr/>
        </p:nvSpPr>
        <p:spPr>
          <a:xfrm>
            <a:off x="1703512" y="287801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300AC8-6782-3DF2-FF83-244A6B784FC9}"/>
              </a:ext>
            </a:extLst>
          </p:cNvPr>
          <p:cNvSpPr txBox="1"/>
          <p:nvPr/>
        </p:nvSpPr>
        <p:spPr>
          <a:xfrm>
            <a:off x="1703512" y="3353507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0" name="yt_shape_10950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构造结合法</a:t>
            </a:r>
          </a:p>
        </p:txBody>
      </p:sp>
      <p:sp>
        <p:nvSpPr>
          <p:cNvPr id="10951" name="yt_shape_1095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）＋…＋（＋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7a75"/>
              </a:rPr>
              <a:t>）＋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52" name="yt_shape_10952"/>
              <p:cNvSpPr txBox="1"/>
              <p:nvPr/>
            </p:nvSpPr>
            <p:spPr>
              <a:xfrm>
                <a:off x="540119" y="2359000"/>
                <a:ext cx="11492915" cy="33143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4_0debf"/>
                  </a:rPr>
                  <a:t>）＋（＋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100+79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99+80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90+89</m:t>
                            </m:r>
                            <m:r>
                              <a:rPr lang="zh-CN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组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1969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2" name="yt_shape_10952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59000"/>
                <a:ext cx="11492915" cy="3314305"/>
              </a:xfrm>
              <a:prstGeom prst="rect">
                <a:avLst/>
              </a:prstGeom>
              <a:blipFill>
                <a:blip r:embed="rId2"/>
                <a:stretch>
                  <a:fillRect l="-1645" t="-1654" b="-4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89907571">
            <a:extLst>
              <a:ext uri="{FF2B5EF4-FFF2-40B4-BE49-F238E27FC236}">
                <a16:creationId xmlns:a16="http://schemas.microsoft.com/office/drawing/2014/main" id="{3A196DC6-0578-95EF-5178-657EEF5BA3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4DAC11-B111-44CF-E55B-3FC22FCE9084}"/>
              </a:ext>
            </a:extLst>
          </p:cNvPr>
          <p:cNvSpPr txBox="1"/>
          <p:nvPr/>
        </p:nvSpPr>
        <p:spPr>
          <a:xfrm>
            <a:off x="450108" y="2312194"/>
            <a:ext cx="11051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0debf"/>
              </a:rPr>
              <a:t>）＋（＋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AA7AFD-69EE-28B0-3EAF-84FAFA74FA3B}"/>
              </a:ext>
            </a:extLst>
          </p:cNvPr>
          <p:cNvSpPr txBox="1"/>
          <p:nvPr/>
        </p:nvSpPr>
        <p:spPr>
          <a:xfrm>
            <a:off x="2063552" y="2787682"/>
            <a:ext cx="500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0C721C-D9AB-4EEE-8403-D348F3D28D60}"/>
              </a:ext>
            </a:extLst>
          </p:cNvPr>
          <p:cNvSpPr txBox="1"/>
          <p:nvPr/>
        </p:nvSpPr>
        <p:spPr>
          <a:xfrm>
            <a:off x="1703512" y="3263170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201D05-40DB-7452-5B23-794CCFDC6FEC}"/>
                  </a:ext>
                </a:extLst>
              </p:cNvPr>
              <p:cNvSpPr txBox="1"/>
              <p:nvPr/>
            </p:nvSpPr>
            <p:spPr>
              <a:xfrm>
                <a:off x="1703512" y="3738658"/>
                <a:ext cx="6903276" cy="10495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100+79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99+80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90+89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groupChr>
                      </m:e>
                      <m:li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组</m:t>
                        </m:r>
                      </m:lim>
                    </m:limLow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201D05-40DB-7452-5B23-794CCFDC6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738658"/>
                <a:ext cx="6903276" cy="1049541"/>
              </a:xfrm>
              <a:prstGeom prst="rect">
                <a:avLst/>
              </a:prstGeom>
              <a:blipFill>
                <a:blip r:embed="rId4"/>
                <a:stretch>
                  <a:fillRect l="-1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1A496DA-8BDD-A61C-7BF0-D0369081C57F}"/>
              </a:ext>
            </a:extLst>
          </p:cNvPr>
          <p:cNvSpPr txBox="1"/>
          <p:nvPr/>
        </p:nvSpPr>
        <p:spPr>
          <a:xfrm>
            <a:off x="1703512" y="4694587"/>
            <a:ext cx="154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D7D5CB-6538-B270-4EE5-CC8D3F094810}"/>
              </a:ext>
            </a:extLst>
          </p:cNvPr>
          <p:cNvSpPr txBox="1"/>
          <p:nvPr/>
        </p:nvSpPr>
        <p:spPr>
          <a:xfrm>
            <a:off x="1703512" y="517007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1969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876</Words>
  <Application>Microsoft Office PowerPoint</Application>
  <PresentationFormat>宽屏</PresentationFormat>
  <Paragraphs>92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6</cp:revision>
  <dcterms:created xsi:type="dcterms:W3CDTF">2024-07-31T01:35:33Z</dcterms:created>
  <dcterms:modified xsi:type="dcterms:W3CDTF">2024-07-31T07:28:07Z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