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1" r:id="rId4"/>
    <p:sldId id="382" r:id="rId5"/>
    <p:sldId id="383" r:id="rId6"/>
    <p:sldId id="384" r:id="rId7"/>
    <p:sldId id="385" r:id="rId8"/>
    <p:sldId id="386" r:id="rId9"/>
    <p:sldId id="387" r:id="rId10"/>
    <p:sldId id="388" r:id="rId11"/>
    <p:sldId id="389" r:id="rId12"/>
    <p:sldId id="390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3038475"/>
            <a:ext cx="1099185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285" y="756244"/>
            <a:ext cx="1060721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024255" y="3860800"/>
            <a:ext cx="10344150" cy="2629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17"/>
          <a:stretch>
            <a:fillRect/>
          </a:stretch>
        </p:blipFill>
        <p:spPr>
          <a:xfrm>
            <a:off x="2083435" y="1186815"/>
            <a:ext cx="8184605" cy="4648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487805" y="1410970"/>
            <a:ext cx="9526905" cy="2526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auto">
          <a:xfrm>
            <a:off x="1631950" y="4149090"/>
            <a:ext cx="9526905" cy="734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03705" y="5013325"/>
            <a:ext cx="9526905" cy="734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4"/>
          <a:stretch>
            <a:fillRect/>
          </a:stretch>
        </p:blipFill>
        <p:spPr>
          <a:xfrm>
            <a:off x="1222375" y="1258570"/>
            <a:ext cx="10056585" cy="4600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31950" y="3140710"/>
            <a:ext cx="9526905" cy="935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703705" y="4076700"/>
            <a:ext cx="9526905" cy="935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31950" y="5085080"/>
            <a:ext cx="9526905" cy="935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85"/>
          <a:stretch>
            <a:fillRect/>
          </a:stretch>
        </p:blipFill>
        <p:spPr>
          <a:xfrm>
            <a:off x="1724660" y="1043305"/>
            <a:ext cx="8976450" cy="5026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31950" y="2996565"/>
            <a:ext cx="9526905" cy="1084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559560" y="4220845"/>
            <a:ext cx="9526905" cy="935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24660" y="5373370"/>
            <a:ext cx="9526905" cy="935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2"/>
          <a:stretch>
            <a:fillRect/>
          </a:stretch>
        </p:blipFill>
        <p:spPr>
          <a:xfrm>
            <a:off x="1294130" y="1545590"/>
            <a:ext cx="9624785" cy="3920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9515" y="2636520"/>
            <a:ext cx="9526905" cy="935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487805" y="3644900"/>
            <a:ext cx="9526905" cy="935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59560" y="4796790"/>
            <a:ext cx="9526905" cy="935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4"/>
          <a:stretch>
            <a:fillRect/>
          </a:stretch>
        </p:blipFill>
        <p:spPr>
          <a:xfrm>
            <a:off x="1078865" y="1330325"/>
            <a:ext cx="10056585" cy="4634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370" y="2204720"/>
            <a:ext cx="10182225" cy="177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415415" y="4149090"/>
            <a:ext cx="9526905" cy="935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59560" y="5300980"/>
            <a:ext cx="9526905" cy="935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7"/>
          <a:stretch>
            <a:fillRect/>
          </a:stretch>
        </p:blipFill>
        <p:spPr>
          <a:xfrm>
            <a:off x="791845" y="828040"/>
            <a:ext cx="10776675" cy="5782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71905" y="2961005"/>
            <a:ext cx="10381615" cy="1680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487805" y="4796790"/>
            <a:ext cx="9526905" cy="935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03705" y="5805170"/>
            <a:ext cx="9526905" cy="935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32"/>
          <a:stretch>
            <a:fillRect/>
          </a:stretch>
        </p:blipFill>
        <p:spPr>
          <a:xfrm>
            <a:off x="1150620" y="756285"/>
            <a:ext cx="9984830" cy="586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9515" y="2276475"/>
            <a:ext cx="9820910" cy="2589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271905" y="5013325"/>
            <a:ext cx="9526905" cy="827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15415" y="5975350"/>
            <a:ext cx="9526905" cy="765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21"/>
          <a:stretch>
            <a:fillRect/>
          </a:stretch>
        </p:blipFill>
        <p:spPr>
          <a:xfrm>
            <a:off x="1365885" y="828040"/>
            <a:ext cx="9552395" cy="586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63650" y="2420620"/>
            <a:ext cx="9661525" cy="2468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559560" y="5013325"/>
            <a:ext cx="9526905" cy="734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31950" y="5925185"/>
            <a:ext cx="9526905" cy="734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899754"/>
            <a:ext cx="10800000" cy="5721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983615" y="2924810"/>
            <a:ext cx="10231120" cy="1802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auto">
          <a:xfrm>
            <a:off x="1703705" y="4869180"/>
            <a:ext cx="9526905" cy="734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87805" y="5805170"/>
            <a:ext cx="9526905" cy="734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YTNjM2EwNWJlZTJhNGZjOTUwNGJmNTFmZWFlMWExNz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2024-07-30T08:41:16Z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2052-12.1.0.16388</vt:lpwstr>
  </property>
</Properties>
</file>