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0" r:id="rId5"/>
    <p:sldId id="389" r:id="rId6"/>
    <p:sldId id="388" r:id="rId7"/>
    <p:sldId id="387" r:id="rId8"/>
    <p:sldId id="386" r:id="rId9"/>
    <p:sldId id="385" r:id="rId10"/>
    <p:sldId id="417" r:id="rId11"/>
    <p:sldId id="382" r:id="rId12"/>
    <p:sldId id="380" r:id="rId13"/>
    <p:sldId id="379" r:id="rId14"/>
    <p:sldId id="418" r:id="rId15"/>
    <p:sldId id="419" r:id="rId16"/>
    <p:sldId id="420" r:id="rId17"/>
    <p:sldId id="374" r:id="rId18"/>
    <p:sldId id="421" r:id="rId19"/>
    <p:sldId id="372" r:id="rId20"/>
    <p:sldId id="370" r:id="rId21"/>
    <p:sldId id="422" r:id="rId22"/>
    <p:sldId id="423" r:id="rId23"/>
    <p:sldId id="367" r:id="rId24"/>
    <p:sldId id="424" r:id="rId25"/>
    <p:sldId id="425" r:id="rId26"/>
    <p:sldId id="426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8825" y="3067050"/>
            <a:ext cx="81343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612734"/>
            <a:ext cx="10800000" cy="402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193415" y="1958975"/>
            <a:ext cx="1100455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77469" y="3929895"/>
            <a:ext cx="619047" cy="400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4631014"/>
            <a:ext cx="10800000" cy="1943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829850" y="5850566"/>
            <a:ext cx="599999" cy="400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6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150620" y="1258570"/>
            <a:ext cx="9984830" cy="4580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1006" y="5132683"/>
            <a:ext cx="885714" cy="400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45"/>
          <a:stretch>
            <a:fillRect/>
          </a:stretch>
        </p:blipFill>
        <p:spPr>
          <a:xfrm>
            <a:off x="2703830" y="27940"/>
            <a:ext cx="7087235" cy="5172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927985" y="2996565"/>
            <a:ext cx="5160010" cy="101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56" b="7870"/>
          <a:stretch>
            <a:fillRect/>
          </a:stretch>
        </p:blipFill>
        <p:spPr>
          <a:xfrm>
            <a:off x="4944110" y="5373370"/>
            <a:ext cx="1946275" cy="136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88030" y="4248785"/>
            <a:ext cx="5160010" cy="101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15995" y="5300980"/>
            <a:ext cx="5160010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03930" y="6165215"/>
            <a:ext cx="5160010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899795"/>
            <a:ext cx="9912440" cy="525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111250" y="2599690"/>
            <a:ext cx="9298305" cy="1120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2701290" y="4117340"/>
            <a:ext cx="3688080" cy="1184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2578100" y="5546725"/>
            <a:ext cx="1957705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6" grpId="0" bldLvl="0" animBg="1"/>
      <p:bldP spid="3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8"/>
          <a:stretch>
            <a:fillRect/>
          </a:stretch>
        </p:blipFill>
        <p:spPr>
          <a:xfrm>
            <a:off x="1796415" y="756285"/>
            <a:ext cx="876055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08455" y="3621405"/>
            <a:ext cx="7419975" cy="963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249295" y="4859655"/>
            <a:ext cx="2420620" cy="901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180715" y="6129020"/>
            <a:ext cx="1551305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019"/>
            <a:ext cx="10800000" cy="5042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2657475" y="1617345"/>
            <a:ext cx="7104470" cy="3639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5535" y="1623695"/>
            <a:ext cx="5068570" cy="66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28570" y="2633345"/>
            <a:ext cx="716724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560955" y="3602355"/>
            <a:ext cx="4022725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427605" y="4502785"/>
            <a:ext cx="1336675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580" y="450215"/>
            <a:ext cx="9309100" cy="424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2352040" y="4694555"/>
            <a:ext cx="8084820" cy="206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80"/>
          <a:stretch>
            <a:fillRect/>
          </a:stretch>
        </p:blipFill>
        <p:spPr>
          <a:xfrm>
            <a:off x="263525" y="620395"/>
            <a:ext cx="7515860" cy="520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4944110" y="4940935"/>
            <a:ext cx="7171690" cy="183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99754"/>
            <a:ext cx="10800000" cy="516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63183" y="2111510"/>
            <a:ext cx="438095" cy="40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20326" y="4267863"/>
            <a:ext cx="352380" cy="40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294130" y="971550"/>
            <a:ext cx="10128975" cy="348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4585" y="1055370"/>
            <a:ext cx="10053955" cy="643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23950" y="2023745"/>
            <a:ext cx="8736965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1720" y="2931160"/>
            <a:ext cx="10057130" cy="1461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2639695" y="4580255"/>
            <a:ext cx="7171690" cy="183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94130" y="541020"/>
            <a:ext cx="9912440" cy="499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5705" y="807720"/>
            <a:ext cx="10076180" cy="142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96340" y="2554605"/>
            <a:ext cx="2828290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86485" y="3332480"/>
            <a:ext cx="10084435" cy="1562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2424430" y="4951095"/>
            <a:ext cx="7171690" cy="183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49"/>
          <a:stretch>
            <a:fillRect/>
          </a:stretch>
        </p:blipFill>
        <p:spPr>
          <a:xfrm>
            <a:off x="1868170" y="1330325"/>
            <a:ext cx="8688795" cy="3988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294130" y="1904365"/>
            <a:ext cx="9768930" cy="288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360285" y="2136140"/>
            <a:ext cx="1727835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23915" y="3089910"/>
            <a:ext cx="174625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38955" y="4053205"/>
            <a:ext cx="163576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222375" y="1186815"/>
            <a:ext cx="9840685" cy="466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524375" y="2249170"/>
            <a:ext cx="1515110" cy="66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03855" y="3323590"/>
            <a:ext cx="1010285" cy="1212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>
            <a:fillRect/>
          </a:stretch>
        </p:blipFill>
        <p:spPr>
          <a:xfrm>
            <a:off x="1724660" y="1330325"/>
            <a:ext cx="8904695" cy="446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84960" y="1407160"/>
            <a:ext cx="9291955" cy="980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84960" y="2765425"/>
            <a:ext cx="3369945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677670" y="3789045"/>
            <a:ext cx="5742940" cy="899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551305" y="5038090"/>
            <a:ext cx="7258685" cy="755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115019"/>
            <a:ext cx="10800000" cy="459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1755" y="3344391"/>
            <a:ext cx="390476" cy="400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97"/>
          <a:stretch>
            <a:fillRect/>
          </a:stretch>
        </p:blipFill>
        <p:spPr>
          <a:xfrm>
            <a:off x="1471295" y="583565"/>
            <a:ext cx="9358630" cy="489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20250" y="4836795"/>
            <a:ext cx="693420" cy="62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26" r="66940"/>
          <a:stretch>
            <a:fillRect/>
          </a:stretch>
        </p:blipFill>
        <p:spPr>
          <a:xfrm>
            <a:off x="1555115" y="5085080"/>
            <a:ext cx="3091180" cy="1549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87" t="75003" r="13921"/>
          <a:stretch>
            <a:fillRect/>
          </a:stretch>
        </p:blipFill>
        <p:spPr>
          <a:xfrm>
            <a:off x="6090285" y="5013325"/>
            <a:ext cx="3037840" cy="162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904324"/>
            <a:ext cx="10800000" cy="282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0802" y="3087060"/>
            <a:ext cx="352380" cy="400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529"/>
            <a:ext cx="10800000" cy="427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3030491"/>
            <a:ext cx="352380" cy="40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760814"/>
            <a:ext cx="10800000" cy="331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0802" y="3581096"/>
            <a:ext cx="352380" cy="400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019"/>
            <a:ext cx="10800000" cy="189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343660" y="3211830"/>
            <a:ext cx="10056585" cy="2805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7855" y="4461918"/>
            <a:ext cx="438095" cy="391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3"/>
          <a:stretch>
            <a:fillRect/>
          </a:stretch>
        </p:blipFill>
        <p:spPr>
          <a:xfrm>
            <a:off x="1078865" y="1402080"/>
            <a:ext cx="10273755" cy="407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024370" y="2849880"/>
            <a:ext cx="1103630" cy="65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97975" y="4427855"/>
            <a:ext cx="1558290" cy="66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2024-07-30T09:37:35Z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