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0" y="2705100"/>
            <a:ext cx="430530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60500"/>
            <a:ext cx="109156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315" y="16427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315" y="379222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06550"/>
            <a:ext cx="109347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2640" y="16065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000" y="4718050"/>
            <a:ext cx="49276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77950"/>
            <a:ext cx="110172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2160" y="14846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5340" y="221361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9360" y="2213610"/>
            <a:ext cx="424815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170" y="3429000"/>
            <a:ext cx="7970520" cy="214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