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5" y="2686050"/>
            <a:ext cx="42862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41120"/>
            <a:ext cx="109791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7710" y="12814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7710" y="34759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7710" y="49193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4365" y="3920490"/>
            <a:ext cx="5524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2650" y="3920490"/>
            <a:ext cx="6127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1385" y="3920490"/>
            <a:ext cx="6127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8050" y="3920490"/>
            <a:ext cx="664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355" y="5401310"/>
            <a:ext cx="3934460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2285" y="5454015"/>
            <a:ext cx="3265170" cy="83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216150"/>
            <a:ext cx="11061700" cy="242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215" y="2807335"/>
            <a:ext cx="6505575" cy="188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