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7" r:id="rId5"/>
    <p:sldId id="386" r:id="rId6"/>
    <p:sldId id="385" r:id="rId7"/>
    <p:sldId id="384" r:id="rId8"/>
    <p:sldId id="383" r:id="rId9"/>
    <p:sldId id="381" r:id="rId10"/>
    <p:sldId id="380" r:id="rId11"/>
    <p:sldId id="379" r:id="rId12"/>
    <p:sldId id="378" r:id="rId13"/>
    <p:sldId id="411" r:id="rId14"/>
    <p:sldId id="412" r:id="rId15"/>
    <p:sldId id="413" r:id="rId16"/>
    <p:sldId id="414" r:id="rId17"/>
    <p:sldId id="373" r:id="rId18"/>
    <p:sldId id="415" r:id="rId19"/>
    <p:sldId id="371" r:id="rId20"/>
    <p:sldId id="416" r:id="rId21"/>
    <p:sldId id="417" r:id="rId22"/>
    <p:sldId id="367" r:id="rId23"/>
    <p:sldId id="366" r:id="rId24"/>
    <p:sldId id="418" r:id="rId25"/>
    <p:sldId id="419" r:id="rId26"/>
  </p:sldIdLst>
  <p:sldSz cx="12192000" cy="6858000"/>
  <p:notesSz cx="6858000" cy="9144000"/>
  <p:custDataLst>
    <p:tags r:id="rId3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23745" y="3048000"/>
            <a:ext cx="8143875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756244"/>
            <a:ext cx="1075940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841346" y="3994088"/>
            <a:ext cx="483888" cy="389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297430" y="5825490"/>
            <a:ext cx="1149350" cy="557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285" y="684489"/>
            <a:ext cx="1003922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498252" y="3547576"/>
            <a:ext cx="743646" cy="372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364730" y="5797550"/>
            <a:ext cx="1549400" cy="591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16"/>
          <a:stretch>
            <a:fillRect/>
          </a:stretch>
        </p:blipFill>
        <p:spPr>
          <a:xfrm>
            <a:off x="1581150" y="1043305"/>
            <a:ext cx="9264740" cy="4681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47900" y="4067175"/>
            <a:ext cx="5944235" cy="722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065270" y="5088890"/>
            <a:ext cx="1733550" cy="570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83"/>
          <a:stretch>
            <a:fillRect/>
          </a:stretch>
        </p:blipFill>
        <p:spPr>
          <a:xfrm>
            <a:off x="1868170" y="1186815"/>
            <a:ext cx="8544650" cy="4558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611630" y="2770505"/>
            <a:ext cx="8942070" cy="1154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3591560" y="4182110"/>
            <a:ext cx="2134235" cy="617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3592195" y="5027930"/>
            <a:ext cx="1559560" cy="684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0" grpId="0" bldLvl="0" animBg="1"/>
      <p:bldP spid="2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3345" y="827999"/>
            <a:ext cx="868573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929130" y="3411855"/>
            <a:ext cx="7180580" cy="991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3435350" y="4585335"/>
            <a:ext cx="2275840" cy="777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3398520" y="5641975"/>
            <a:ext cx="2006600" cy="949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9" grpId="0" bldLvl="0" animBg="1"/>
      <p:bldP spid="2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756244"/>
            <a:ext cx="1073827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93190" y="3192780"/>
            <a:ext cx="6494145" cy="719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260475" y="4036695"/>
            <a:ext cx="4087495" cy="1219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1548130" y="5570855"/>
            <a:ext cx="6134735" cy="1066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1186774"/>
            <a:ext cx="10800000" cy="47281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19"/>
          <a:stretch>
            <a:fillRect/>
          </a:stretch>
        </p:blipFill>
        <p:spPr>
          <a:xfrm>
            <a:off x="1222375" y="1689100"/>
            <a:ext cx="9912440" cy="3979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8385" y="1769110"/>
            <a:ext cx="10238740" cy="2493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967740" y="4503420"/>
            <a:ext cx="6908800" cy="550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15" y="476885"/>
            <a:ext cx="8206740" cy="5137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83" b="10534"/>
          <a:stretch>
            <a:fillRect/>
          </a:stretch>
        </p:blipFill>
        <p:spPr>
          <a:xfrm>
            <a:off x="979805" y="5589270"/>
            <a:ext cx="7480300" cy="1224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92" r="9536" b="32980"/>
          <a:stretch>
            <a:fillRect/>
          </a:stretch>
        </p:blipFill>
        <p:spPr>
          <a:xfrm>
            <a:off x="8328660" y="2924810"/>
            <a:ext cx="3708400" cy="1862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4"/>
          <a:stretch>
            <a:fillRect/>
          </a:stretch>
        </p:blipFill>
        <p:spPr>
          <a:xfrm>
            <a:off x="1222375" y="1689100"/>
            <a:ext cx="10056585" cy="3777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996315" y="1765935"/>
            <a:ext cx="4874260" cy="3491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1186774"/>
            <a:ext cx="10800000" cy="4617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82231" y="2541535"/>
            <a:ext cx="390476" cy="4007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48"/>
          <a:stretch>
            <a:fillRect/>
          </a:stretch>
        </p:blipFill>
        <p:spPr>
          <a:xfrm>
            <a:off x="720090" y="1123950"/>
            <a:ext cx="9768930" cy="4909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17525" y="1123315"/>
            <a:ext cx="10093325" cy="2494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681990" y="4031615"/>
            <a:ext cx="4020185" cy="1111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4591050" y="4224020"/>
            <a:ext cx="2595245" cy="751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681990" y="5285105"/>
            <a:ext cx="4632325" cy="731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92" r="6884" b="34880"/>
          <a:stretch>
            <a:fillRect/>
          </a:stretch>
        </p:blipFill>
        <p:spPr>
          <a:xfrm>
            <a:off x="6816090" y="2199005"/>
            <a:ext cx="5327015" cy="2459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8" grpId="0" bldLvl="0" animBg="1"/>
      <p:bldP spid="31" grpId="0" bldLvl="0" animBg="1"/>
      <p:bldP spid="3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30" y="756244"/>
            <a:ext cx="1020313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48"/>
          <a:stretch>
            <a:fillRect/>
          </a:stretch>
        </p:blipFill>
        <p:spPr>
          <a:xfrm>
            <a:off x="1222375" y="1115060"/>
            <a:ext cx="9768930" cy="4909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4"/>
          <a:stretch>
            <a:fillRect/>
          </a:stretch>
        </p:blipFill>
        <p:spPr>
          <a:xfrm>
            <a:off x="1294130" y="971550"/>
            <a:ext cx="10056585" cy="5231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134110" y="1040130"/>
            <a:ext cx="9917430" cy="1128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256030" y="2466975"/>
            <a:ext cx="10027285" cy="1078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294130" y="3849370"/>
            <a:ext cx="2409190" cy="558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1055370" y="4653280"/>
            <a:ext cx="10323830" cy="1520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6" grpId="0" bldLvl="0" animBg="1"/>
      <p:bldP spid="1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4"/>
          <a:stretch>
            <a:fillRect/>
          </a:stretch>
        </p:blipFill>
        <p:spPr>
          <a:xfrm>
            <a:off x="1294130" y="899795"/>
            <a:ext cx="10056585" cy="5273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951865" y="1011555"/>
            <a:ext cx="10264140" cy="3516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1256030" y="4767580"/>
            <a:ext cx="3716020" cy="608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1115060" y="5574665"/>
            <a:ext cx="8870315" cy="64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7" grpId="0" bldLvl="0" animBg="1"/>
      <p:bldP spid="2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756244"/>
            <a:ext cx="1078489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06856" y="1089112"/>
            <a:ext cx="351887" cy="3994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387835" y="4018357"/>
            <a:ext cx="370908" cy="408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30" y="756244"/>
            <a:ext cx="1008438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41105" y="1058993"/>
            <a:ext cx="329031" cy="3739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1473794"/>
            <a:ext cx="10800000" cy="4081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91755" y="3371681"/>
            <a:ext cx="390476" cy="400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684489"/>
            <a:ext cx="1066145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68607" y="3994642"/>
            <a:ext cx="366663" cy="413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612734"/>
            <a:ext cx="10800000" cy="28828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91755" y="2922820"/>
            <a:ext cx="390476" cy="400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4"/>
          <a:stretch>
            <a:fillRect/>
          </a:stretch>
        </p:blipFill>
        <p:spPr>
          <a:xfrm>
            <a:off x="1344295" y="3213735"/>
            <a:ext cx="10128975" cy="3574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76079"/>
            <a:ext cx="10800000" cy="28394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72380" y="3205231"/>
            <a:ext cx="371428" cy="4097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827999"/>
            <a:ext cx="10800000" cy="55183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25088" y="2457758"/>
            <a:ext cx="561904" cy="4002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182231" y="5707747"/>
            <a:ext cx="847619" cy="4002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YTNjM2EwNWJlZTJhNGZjOTUwNGJmNTFmZWFlMWExNzk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2024-07-30T09:09:42Z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2052-12.1.0.16388</vt:lpwstr>
  </property>
</Properties>
</file>