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2200" y="3133725"/>
            <a:ext cx="49276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341120"/>
            <a:ext cx="1096645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0090" y="24320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0090" y="484441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" y="1889125"/>
            <a:ext cx="11036300" cy="307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2255" y="2905760"/>
            <a:ext cx="27470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5240" y="4469130"/>
            <a:ext cx="1160780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1565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665" y="3296285"/>
            <a:ext cx="10157460" cy="340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