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746375"/>
            <a:ext cx="7696200" cy="1365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23939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230" y="534035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7555" y="18008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585" y="4123690"/>
            <a:ext cx="4845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7460" y="5619115"/>
            <a:ext cx="60452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606550"/>
            <a:ext cx="109855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240" y="2574925"/>
            <a:ext cx="5445125" cy="299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