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0" y="2736850"/>
            <a:ext cx="4813300" cy="1384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12875"/>
            <a:ext cx="10934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7075" y="15151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9780" y="30327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7075" y="500189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1781175"/>
            <a:ext cx="107886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5280" y="2221865"/>
            <a:ext cx="12363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9075" y="2710815"/>
            <a:ext cx="14389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800" y="4206240"/>
            <a:ext cx="4442460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205605"/>
            <a:ext cx="5050790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557020"/>
            <a:ext cx="68961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8600" y="2560320"/>
            <a:ext cx="4664075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3345" y="4361180"/>
            <a:ext cx="4664075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