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6900" y="3165475"/>
            <a:ext cx="33782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9820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38747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7555" y="283781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7555" y="411543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7555" y="52133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908685"/>
            <a:ext cx="8718550" cy="505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106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692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5310" y="1876425"/>
            <a:ext cx="635635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18295" y="1876425"/>
            <a:ext cx="508635" cy="666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4055" y="3928745"/>
            <a:ext cx="2349500" cy="1207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6530" y="3876040"/>
            <a:ext cx="2792730" cy="208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701165"/>
            <a:ext cx="7651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560" y="2597785"/>
            <a:ext cx="3016885" cy="2079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529840"/>
            <a:ext cx="3016885" cy="28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