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2711450"/>
            <a:ext cx="5486400" cy="143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17650"/>
            <a:ext cx="1093470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7101" y="2248450"/>
            <a:ext cx="7227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120" y="41234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97000"/>
            <a:ext cx="1097915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0411" y="140794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9647" y="338452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9829" y="5028596"/>
            <a:ext cx="7135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875"/>
            <a:ext cx="109156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3357" y="1906705"/>
            <a:ext cx="6119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9212" y="1897469"/>
            <a:ext cx="4271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2993" y="2922705"/>
            <a:ext cx="704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0660" y="2950210"/>
            <a:ext cx="431800" cy="34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1611" y="29319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4120" y="34399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87138" y="34584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1319" y="5222558"/>
            <a:ext cx="57011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2025-06-04T07:13:14Z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