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2600" y="2286000"/>
            <a:ext cx="61468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12875"/>
            <a:ext cx="1095375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2330" y="13195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9625" y="27927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9625" y="420624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978025"/>
            <a:ext cx="10998200" cy="290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54850" y="2116455"/>
            <a:ext cx="1393190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5110" y="3429000"/>
            <a:ext cx="101790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2050" y="4082415"/>
            <a:ext cx="1371600" cy="642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43025"/>
            <a:ext cx="109474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2650" y="4048125"/>
            <a:ext cx="387477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650" y="4571365"/>
            <a:ext cx="387477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975" y="5094605"/>
            <a:ext cx="492633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