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0" y="3190875"/>
            <a:ext cx="42164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029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2687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9679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879600"/>
            <a:ext cx="11017250" cy="309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2375" y="1879600"/>
            <a:ext cx="48450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3780" y="3018155"/>
            <a:ext cx="48450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4800" y="4453890"/>
            <a:ext cx="48450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268730"/>
            <a:ext cx="108839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170" y="2973070"/>
            <a:ext cx="4332605" cy="318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