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407" r:id="rId15"/>
    <p:sldId id="408" r:id="rId16"/>
    <p:sldId id="409" r:id="rId17"/>
    <p:sldId id="371" r:id="rId18"/>
    <p:sldId id="410" r:id="rId19"/>
    <p:sldId id="411" r:id="rId20"/>
    <p:sldId id="412" r:id="rId21"/>
    <p:sldId id="367" r:id="rId22"/>
    <p:sldId id="366" r:id="rId23"/>
    <p:sldId id="413" r:id="rId24"/>
    <p:sldId id="41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46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3019425"/>
            <a:ext cx="85820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264"/>
            <a:ext cx="10800000" cy="508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0802" y="3015316"/>
            <a:ext cx="209523" cy="390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4925" y="5346065"/>
            <a:ext cx="251968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684489"/>
            <a:ext cx="97520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459" y="3067826"/>
            <a:ext cx="292388" cy="36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30156" y="6036242"/>
            <a:ext cx="283788" cy="36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245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559560" y="4218305"/>
            <a:ext cx="9577160" cy="8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9470" y="4409846"/>
            <a:ext cx="561904" cy="39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264"/>
            <a:ext cx="10800000" cy="503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683510" y="4493895"/>
            <a:ext cx="3496310" cy="14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4"/>
          <a:stretch>
            <a:fillRect/>
          </a:stretch>
        </p:blipFill>
        <p:spPr>
          <a:xfrm>
            <a:off x="2567940" y="45085"/>
            <a:ext cx="7185660" cy="675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130" y="2853055"/>
            <a:ext cx="642937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072130" y="3500755"/>
            <a:ext cx="642937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88030" y="4149090"/>
            <a:ext cx="642937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7985" y="4869180"/>
            <a:ext cx="642937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90240" y="5445125"/>
            <a:ext cx="6592570" cy="126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90"/>
          <a:stretch>
            <a:fillRect/>
          </a:stretch>
        </p:blipFill>
        <p:spPr>
          <a:xfrm>
            <a:off x="3303270" y="469265"/>
            <a:ext cx="631199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0880" y="2486660"/>
            <a:ext cx="500697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19450" y="3160395"/>
            <a:ext cx="588962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53740" y="3853815"/>
            <a:ext cx="216598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61360" y="4518660"/>
            <a:ext cx="492633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77540" y="5173345"/>
            <a:ext cx="5501640" cy="123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059"/>
            <a:ext cx="10800000" cy="346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365885" y="899795"/>
            <a:ext cx="9768930" cy="537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4260" y="1092200"/>
            <a:ext cx="771652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6350" y="1864995"/>
            <a:ext cx="537400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20140" y="2649855"/>
            <a:ext cx="608965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98575" y="3409315"/>
            <a:ext cx="332422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62050" y="4192905"/>
            <a:ext cx="1003236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98575" y="4933315"/>
            <a:ext cx="403923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200785" y="5704205"/>
            <a:ext cx="279527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  <p:bldP spid="16" grpId="0" bldLvl="0" animBg="1"/>
      <p:bldP spid="22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99754"/>
            <a:ext cx="10800000" cy="564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62735" y="5159375"/>
            <a:ext cx="9497060" cy="136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79"/>
          <a:stretch>
            <a:fillRect/>
          </a:stretch>
        </p:blipFill>
        <p:spPr>
          <a:xfrm>
            <a:off x="2298700" y="756285"/>
            <a:ext cx="782456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840" y="896620"/>
            <a:ext cx="8191500" cy="125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20900" y="2327275"/>
            <a:ext cx="6174740" cy="172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149475" y="4333875"/>
            <a:ext cx="3065780" cy="228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756244"/>
            <a:ext cx="94934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2560" y="2466346"/>
            <a:ext cx="393467" cy="35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86774"/>
            <a:ext cx="10800000" cy="497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22375" y="1115060"/>
            <a:ext cx="9768930" cy="501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617345"/>
            <a:ext cx="9912440" cy="376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18870" y="1760220"/>
            <a:ext cx="9982200" cy="1393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11250" y="3325495"/>
            <a:ext cx="5621020" cy="146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732270" y="3325495"/>
            <a:ext cx="2954020" cy="146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136015" y="4785995"/>
            <a:ext cx="977265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365" y="827999"/>
            <a:ext cx="83978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2330" y="915670"/>
            <a:ext cx="619633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405" y="1539240"/>
            <a:ext cx="7883525" cy="101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19350" y="2695575"/>
            <a:ext cx="578485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243455" y="3319780"/>
            <a:ext cx="2902585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24710" y="3856990"/>
            <a:ext cx="824674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223770" y="5057775"/>
            <a:ext cx="7883525" cy="96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131695" y="6134100"/>
            <a:ext cx="514159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3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50" y="720090"/>
            <a:ext cx="8510270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8785" y="2060575"/>
            <a:ext cx="57912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039"/>
            <a:ext cx="10800000" cy="428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373591"/>
            <a:ext cx="371428" cy="40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244"/>
            <a:ext cx="107848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7835" y="2658350"/>
            <a:ext cx="380418" cy="399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514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3672273"/>
            <a:ext cx="352380" cy="4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760814"/>
            <a:ext cx="10800000" cy="321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6040" y="3580849"/>
            <a:ext cx="438095" cy="400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999"/>
            <a:ext cx="10800000" cy="562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827999"/>
            <a:ext cx="98287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8313" y="992684"/>
            <a:ext cx="398695" cy="364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2024-07-31T04:51:15Z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