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2727325"/>
            <a:ext cx="4419600" cy="1403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70000"/>
            <a:ext cx="10915650" cy="5302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857230" y="127000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334454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230" y="508889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419225"/>
            <a:ext cx="96456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36100" y="1319530"/>
            <a:ext cx="958215" cy="741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5945" y="303276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5945" y="392811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5945" y="482346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879600"/>
            <a:ext cx="10947400" cy="309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3145" y="2965450"/>
            <a:ext cx="49276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760" y="2965450"/>
            <a:ext cx="2499360" cy="42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4690" y="3529330"/>
            <a:ext cx="53721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1230" y="3529330"/>
            <a:ext cx="255206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10965" y="4265930"/>
            <a:ext cx="53721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1785" y="4265930"/>
            <a:ext cx="261239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