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7075" y="3133725"/>
            <a:ext cx="311785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593850"/>
            <a:ext cx="10966450" cy="36703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916920" y="188341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6920" y="401066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928350" cy="429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162052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5020" y="3230880"/>
            <a:ext cx="1139190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80955" y="3230880"/>
            <a:ext cx="1101090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5250" y="4546600"/>
            <a:ext cx="1265555" cy="998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861550" cy="584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1445" y="2312035"/>
            <a:ext cx="3829685" cy="3740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1340" y="2365375"/>
            <a:ext cx="4077335" cy="424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