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150" y="3184525"/>
            <a:ext cx="80137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93825"/>
            <a:ext cx="1094740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93548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39725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749425"/>
            <a:ext cx="1099820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7075" y="17494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9315" y="458279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682750"/>
            <a:ext cx="1092835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8600" y="266509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936750"/>
            <a:ext cx="109283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890" y="2973070"/>
            <a:ext cx="5198110" cy="200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