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3079115"/>
            <a:ext cx="11714480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294130" y="1115060"/>
            <a:ext cx="9624785" cy="460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13460" y="2794635"/>
            <a:ext cx="6697345" cy="110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49245" y="4194810"/>
            <a:ext cx="220916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848610" y="5102860"/>
            <a:ext cx="146050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1545590"/>
            <a:ext cx="10056585" cy="367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49020" y="2691765"/>
            <a:ext cx="1030097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755265" y="3651885"/>
            <a:ext cx="359283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848610" y="4551680"/>
            <a:ext cx="146621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2298700" y="1473835"/>
            <a:ext cx="7752170" cy="391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7170" y="4537710"/>
            <a:ext cx="3080385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590290" y="1832610"/>
            <a:ext cx="5088345" cy="271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5960" y="2924810"/>
            <a:ext cx="4408805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00955" y="3899535"/>
            <a:ext cx="202628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3159760" y="1258570"/>
            <a:ext cx="6168480" cy="437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84780" y="3070860"/>
            <a:ext cx="6753225" cy="110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72025" y="4484370"/>
            <a:ext cx="2046605" cy="116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944495" y="1186815"/>
            <a:ext cx="6456135" cy="435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73350" y="2847340"/>
            <a:ext cx="6680200" cy="120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63745" y="4257675"/>
            <a:ext cx="1603375" cy="128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1939925" y="1186815"/>
            <a:ext cx="8400505" cy="436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97355" y="2900680"/>
            <a:ext cx="7238365" cy="118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493135" y="4358640"/>
            <a:ext cx="1570990" cy="112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2298700" y="971550"/>
            <a:ext cx="7680415" cy="526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3990" y="4691380"/>
            <a:ext cx="7080885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22775" y="5641340"/>
            <a:ext cx="213550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657475" y="1115060"/>
            <a:ext cx="6816180" cy="46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75865" y="2863850"/>
            <a:ext cx="6894830" cy="11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217670" y="4259580"/>
            <a:ext cx="274891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369435" y="5118100"/>
            <a:ext cx="1742440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2083435" y="1330325"/>
            <a:ext cx="8040460" cy="419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1035" y="3075305"/>
            <a:ext cx="669353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47440" y="3977005"/>
            <a:ext cx="382143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757295" y="4926965"/>
            <a:ext cx="169735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