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383" r:id="rId11"/>
    <p:sldId id="417" r:id="rId12"/>
    <p:sldId id="418" r:id="rId13"/>
    <p:sldId id="380" r:id="rId14"/>
    <p:sldId id="379" r:id="rId15"/>
    <p:sldId id="378" r:id="rId16"/>
    <p:sldId id="419" r:id="rId17"/>
    <p:sldId id="420" r:id="rId18"/>
    <p:sldId id="375" r:id="rId19"/>
    <p:sldId id="421" r:id="rId20"/>
    <p:sldId id="373" r:id="rId21"/>
    <p:sldId id="422" r:id="rId22"/>
    <p:sldId id="371" r:id="rId23"/>
    <p:sldId id="423" r:id="rId24"/>
    <p:sldId id="368" r:id="rId25"/>
    <p:sldId id="424" r:id="rId26"/>
    <p:sldId id="366" r:id="rId27"/>
    <p:sldId id="365" r:id="rId28"/>
    <p:sldId id="4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990850"/>
            <a:ext cx="82296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324"/>
            <a:ext cx="10800000" cy="329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330" y="4010025"/>
            <a:ext cx="4753610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327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91428" y="2246926"/>
            <a:ext cx="800000" cy="39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85315" y="3396615"/>
            <a:ext cx="1303655" cy="130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04885" y="3491865"/>
            <a:ext cx="1784350" cy="128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800000" cy="572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0326" y="1347427"/>
            <a:ext cx="552380" cy="410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20326" y="3759835"/>
            <a:ext cx="323809" cy="40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2707" y="5819441"/>
            <a:ext cx="352380" cy="39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549"/>
            <a:ext cx="10800000" cy="431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9374" y="3976385"/>
            <a:ext cx="323809" cy="400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756244"/>
            <a:ext cx="10800000" cy="571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581150" y="1976120"/>
            <a:ext cx="9120595" cy="323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3917" y="2424103"/>
            <a:ext cx="1961904" cy="428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17105" y="2423160"/>
            <a:ext cx="265684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294130" y="1760855"/>
            <a:ext cx="9696540" cy="40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339340" y="2275840"/>
            <a:ext cx="2430780" cy="115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370230" y="3935830"/>
            <a:ext cx="1390476" cy="51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auto">
          <a:xfrm>
            <a:off x="6960870" y="2120265"/>
            <a:ext cx="3531870" cy="148653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7522611" y="4002607"/>
            <a:ext cx="1847619" cy="42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  <p:bldP spid="2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343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7168"/>
          <a:stretch>
            <a:fillRect/>
          </a:stretch>
        </p:blipFill>
        <p:spPr>
          <a:xfrm>
            <a:off x="1631950" y="4651375"/>
            <a:ext cx="9687560" cy="12172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258529"/>
            <a:ext cx="10800000" cy="437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184189" y="3520390"/>
            <a:ext cx="1990476" cy="439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184275" y="4366260"/>
            <a:ext cx="8132445" cy="112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412875"/>
            <a:ext cx="942848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402080"/>
            <a:ext cx="10128975" cy="443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492375"/>
            <a:ext cx="8929370" cy="93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549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2231" y="2975656"/>
            <a:ext cx="390476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720090" y="828040"/>
            <a:ext cx="9840685" cy="574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4060413"/>
            <a:ext cx="3666666" cy="4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4" t="22990" r="4868" b="51526"/>
          <a:stretch>
            <a:fillRect/>
          </a:stretch>
        </p:blipFill>
        <p:spPr>
          <a:xfrm>
            <a:off x="4728210" y="3542665"/>
            <a:ext cx="7207250" cy="88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390" y="3572510"/>
            <a:ext cx="7037070" cy="7346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auto">
          <a:xfrm>
            <a:off x="623570" y="4895215"/>
            <a:ext cx="496125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1500" y="5882005"/>
            <a:ext cx="5965190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4" b="85131"/>
          <a:stretch>
            <a:fillRect/>
          </a:stretch>
        </p:blipFill>
        <p:spPr>
          <a:xfrm>
            <a:off x="361315" y="1545590"/>
            <a:ext cx="9480550" cy="87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17325" r="7134"/>
          <a:stretch>
            <a:fillRect/>
          </a:stretch>
        </p:blipFill>
        <p:spPr>
          <a:xfrm>
            <a:off x="6311900" y="2276475"/>
            <a:ext cx="5486400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1131570" y="2489835"/>
            <a:ext cx="4368255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0"/>
          <a:stretch>
            <a:fillRect/>
          </a:stretch>
        </p:blipFill>
        <p:spPr>
          <a:xfrm>
            <a:off x="720090" y="828040"/>
            <a:ext cx="739212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880745"/>
            <a:ext cx="710692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899" y="1840043"/>
            <a:ext cx="2235297" cy="41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625" y="2613660"/>
            <a:ext cx="5330190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625" y="3544570"/>
            <a:ext cx="388429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625" y="4407535"/>
            <a:ext cx="516191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2625" y="5344160"/>
            <a:ext cx="535114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2625" y="6090920"/>
            <a:ext cx="582041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17325" r="7134"/>
          <a:stretch>
            <a:fillRect/>
          </a:stretch>
        </p:blipFill>
        <p:spPr>
          <a:xfrm>
            <a:off x="6384290" y="1656715"/>
            <a:ext cx="5486400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  <p:bldP spid="15" grpId="0" bldLvl="0" animBg="1"/>
      <p:bldP spid="18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408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796415" y="1473835"/>
            <a:ext cx="8904695" cy="42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4160" y="1466850"/>
            <a:ext cx="6467475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3200" y="2354580"/>
            <a:ext cx="8239125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7505" y="3274060"/>
            <a:ext cx="9041765" cy="79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01470" y="4180205"/>
            <a:ext cx="5170805" cy="79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40535" y="5161280"/>
            <a:ext cx="6776085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7286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94130" y="1545590"/>
            <a:ext cx="9768930" cy="399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"/>
          <a:stretch>
            <a:fillRect/>
          </a:stretch>
        </p:blipFill>
        <p:spPr>
          <a:xfrm>
            <a:off x="1509395" y="828040"/>
            <a:ext cx="95523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3335" y="925830"/>
            <a:ext cx="9578340" cy="152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02385" y="2590800"/>
            <a:ext cx="895985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54125" y="3443605"/>
            <a:ext cx="9685655" cy="231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243965" y="6025515"/>
            <a:ext cx="899858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  <p:bldP spid="4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8571" y="2277209"/>
            <a:ext cx="352380" cy="40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509"/>
            <a:ext cx="10800000" cy="511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755" y="1343381"/>
            <a:ext cx="390476" cy="40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31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3389088"/>
            <a:ext cx="380952" cy="400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409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3876542"/>
            <a:ext cx="352380" cy="40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511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392961"/>
            <a:ext cx="390476" cy="400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316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1110" y="2756535"/>
            <a:ext cx="64643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271905" y="4506595"/>
            <a:ext cx="10200730" cy="109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7999"/>
            <a:ext cx="102730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7874" y="4093037"/>
            <a:ext cx="416718" cy="38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2024-07-30T08:35:57Z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