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3" r:id="rId5"/>
    <p:sldId id="374" r:id="rId6"/>
    <p:sldId id="367" r:id="rId7"/>
    <p:sldId id="375" r:id="rId8"/>
    <p:sldId id="376" r:id="rId9"/>
    <p:sldId id="369" r:id="rId10"/>
    <p:sldId id="371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38" y="9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0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1" name="yt_shape_11651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确定运算符号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p:sp>
        <p:nvSpPr>
          <p:cNvPr id="11652" name="yt_shape_11652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53" name="yt_shape_11653"/>
              <p:cNvSpPr txBox="1"/>
              <p:nvPr/>
            </p:nvSpPr>
            <p:spPr>
              <a:xfrm>
                <a:off x="540000" y="1878868"/>
                <a:ext cx="5188921" cy="648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3" name="yt_shape_11653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5188921" cy="648639"/>
              </a:xfrm>
              <a:prstGeom prst="rect">
                <a:avLst/>
              </a:prstGeom>
              <a:blipFill>
                <a:blip r:embed="rId2"/>
                <a:stretch>
                  <a:fillRect l="-3643" r="-2468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55" name="yt_shape_11655"/>
              <p:cNvSpPr txBox="1"/>
              <p:nvPr/>
            </p:nvSpPr>
            <p:spPr>
              <a:xfrm>
                <a:off x="540000" y="2578295"/>
                <a:ext cx="3803926" cy="13369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5" name="yt_shape_11655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8295"/>
                <a:ext cx="3803926" cy="1336904"/>
              </a:xfrm>
              <a:prstGeom prst="rect">
                <a:avLst/>
              </a:prstGeom>
              <a:blipFill>
                <a:blip r:embed="rId3"/>
                <a:stretch>
                  <a:fillRect l="-4968" b="-5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57" name="yt_shape_11657"/>
              <p:cNvSpPr txBox="1"/>
              <p:nvPr/>
            </p:nvSpPr>
            <p:spPr>
              <a:xfrm>
                <a:off x="540000" y="3965987"/>
                <a:ext cx="4049185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7" name="yt_shape_11657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5987"/>
                <a:ext cx="4049185" cy="641779"/>
              </a:xfrm>
              <a:prstGeom prst="rect">
                <a:avLst/>
              </a:prstGeom>
              <a:blipFill>
                <a:blip r:embed="rId4"/>
                <a:stretch>
                  <a:fillRect l="-4669" r="-361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59" name="yt_shape_11659"/>
              <p:cNvSpPr txBox="1"/>
              <p:nvPr/>
            </p:nvSpPr>
            <p:spPr>
              <a:xfrm>
                <a:off x="540000" y="4658554"/>
                <a:ext cx="3481722" cy="13199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9" name="yt_shape_11659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58554"/>
                <a:ext cx="3481722" cy="1319913"/>
              </a:xfrm>
              <a:prstGeom prst="rect">
                <a:avLst/>
              </a:prstGeom>
              <a:blipFill>
                <a:blip r:embed="rId5"/>
                <a:stretch>
                  <a:fillRect l="-5429" r="-4203" b="-5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012748">
            <a:extLst>
              <a:ext uri="{FF2B5EF4-FFF2-40B4-BE49-F238E27FC236}">
                <a16:creationId xmlns:a16="http://schemas.microsoft.com/office/drawing/2014/main" id="{672F0F7B-FA62-CE6C-FE53-3456C84EDD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5E9040-D444-45FF-43B0-3C38B0D75D8F}"/>
                  </a:ext>
                </a:extLst>
              </p:cNvPr>
              <p:cNvSpPr txBox="1"/>
              <p:nvPr/>
            </p:nvSpPr>
            <p:spPr>
              <a:xfrm>
                <a:off x="449989" y="2531489"/>
                <a:ext cx="3947223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mathAnswerShape': 1}">
                <a:extLst>
                  <a:ext uri="{FF2B5EF4-FFF2-40B4-BE49-F238E27FC236}">
                    <a16:creationId xmlns:a16="http://schemas.microsoft.com/office/drawing/2014/main" id="{C55E9040-D444-45FF-43B0-3C38B0D75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31489"/>
                <a:ext cx="3947223" cy="775285"/>
              </a:xfrm>
              <a:prstGeom prst="rect">
                <a:avLst/>
              </a:prstGeom>
              <a:blipFill>
                <a:blip r:embed="rId7"/>
                <a:stretch>
                  <a:fillRect l="-247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3D486C-A4B6-AB46-6E47-F5B91E44D6F4}"/>
                  </a:ext>
                </a:extLst>
              </p:cNvPr>
              <p:cNvSpPr txBox="1"/>
              <p:nvPr/>
            </p:nvSpPr>
            <p:spPr>
              <a:xfrm>
                <a:off x="1703512" y="3213162"/>
                <a:ext cx="1142112" cy="735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3D486C-A4B6-AB46-6E47-F5B91E44D6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213162"/>
                <a:ext cx="1142112" cy="735914"/>
              </a:xfrm>
              <a:prstGeom prst="rect">
                <a:avLst/>
              </a:prstGeom>
              <a:blipFill>
                <a:blip r:embed="rId8"/>
                <a:stretch>
                  <a:fillRect l="-7979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B33756-5621-2B76-E378-04AF0C3AF159}"/>
                  </a:ext>
                </a:extLst>
              </p:cNvPr>
              <p:cNvSpPr txBox="1"/>
              <p:nvPr/>
            </p:nvSpPr>
            <p:spPr>
              <a:xfrm>
                <a:off x="449989" y="4611748"/>
                <a:ext cx="362813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, 'mathAnswerShape': 1}">
                <a:extLst>
                  <a:ext uri="{FF2B5EF4-FFF2-40B4-BE49-F238E27FC236}">
                    <a16:creationId xmlns:a16="http://schemas.microsoft.com/office/drawing/2014/main" id="{CBB33756-5621-2B76-E378-04AF0C3AF1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1748"/>
                <a:ext cx="3628136" cy="768046"/>
              </a:xfrm>
              <a:prstGeom prst="rect">
                <a:avLst/>
              </a:prstGeom>
              <a:blipFill>
                <a:blip r:embed="rId9"/>
                <a:stretch>
                  <a:fillRect l="-2689" r="-25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8D9778B-5700-80ED-F8D7-8C087E5D28C5}"/>
                  </a:ext>
                </a:extLst>
              </p:cNvPr>
              <p:cNvSpPr txBox="1"/>
              <p:nvPr/>
            </p:nvSpPr>
            <p:spPr>
              <a:xfrm>
                <a:off x="1703512" y="5286182"/>
                <a:ext cx="7087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8D9778B-5700-80ED-F8D7-8C087E5D28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5286182"/>
                <a:ext cx="708724" cy="726326"/>
              </a:xfrm>
              <a:prstGeom prst="rect">
                <a:avLst/>
              </a:prstGeom>
              <a:blipFill>
                <a:blip r:embed="rId10"/>
                <a:stretch>
                  <a:fillRect l="-12821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1" name="yt_shape_11661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弄清运算顺序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p:sp>
        <p:nvSpPr>
          <p:cNvPr id="11662" name="yt_shape_11662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63" name="yt_shape_11663"/>
              <p:cNvSpPr txBox="1"/>
              <p:nvPr/>
            </p:nvSpPr>
            <p:spPr>
              <a:xfrm>
                <a:off x="540000" y="1878868"/>
                <a:ext cx="6429645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63" name="yt_shape_11663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6429645" cy="640816"/>
              </a:xfrm>
              <a:prstGeom prst="rect">
                <a:avLst/>
              </a:prstGeom>
              <a:blipFill>
                <a:blip r:embed="rId2"/>
                <a:stretch>
                  <a:fillRect l="-2941" r="-199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65" name="yt_shape_11665"/>
              <p:cNvSpPr txBox="1"/>
              <p:nvPr/>
            </p:nvSpPr>
            <p:spPr>
              <a:xfrm>
                <a:off x="540000" y="2570472"/>
                <a:ext cx="4712829" cy="15944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65" name="yt_shape_11665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0472"/>
                <a:ext cx="4712829" cy="1594475"/>
              </a:xfrm>
              <a:prstGeom prst="rect">
                <a:avLst/>
              </a:prstGeom>
              <a:blipFill>
                <a:blip r:embed="rId3"/>
                <a:stretch>
                  <a:fillRect l="-4010" r="-2846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67" name="yt_shape_11667"/>
              <p:cNvSpPr txBox="1"/>
              <p:nvPr/>
            </p:nvSpPr>
            <p:spPr>
              <a:xfrm>
                <a:off x="540000" y="4215735"/>
                <a:ext cx="6705682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67" name="yt_shape_11667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15735"/>
                <a:ext cx="6705682" cy="673774"/>
              </a:xfrm>
              <a:prstGeom prst="rect">
                <a:avLst/>
              </a:prstGeom>
              <a:blipFill>
                <a:blip r:embed="rId4"/>
                <a:stretch>
                  <a:fillRect l="-2818" r="-1818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69" name="yt_shape_11669"/>
          <p:cNvSpPr txBox="1"/>
          <p:nvPr/>
        </p:nvSpPr>
        <p:spPr>
          <a:xfrm>
            <a:off x="540000" y="4940297"/>
            <a:ext cx="30777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</a:p>
        </p:txBody>
      </p:sp>
      <p:pic>
        <p:nvPicPr>
          <p:cNvPr id="3" name="yt_shape_1722390012838">
            <a:extLst>
              <a:ext uri="{FF2B5EF4-FFF2-40B4-BE49-F238E27FC236}">
                <a16:creationId xmlns:a16="http://schemas.microsoft.com/office/drawing/2014/main" id="{9B643291-4636-3F24-DABC-3AEA9BAAC8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E204F47-0E71-12A7-D101-57CEA2BA87B0}"/>
                  </a:ext>
                </a:extLst>
              </p:cNvPr>
              <p:cNvSpPr txBox="1"/>
              <p:nvPr/>
            </p:nvSpPr>
            <p:spPr>
              <a:xfrm>
                <a:off x="449989" y="2523666"/>
                <a:ext cx="484733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mathAnswerShape': 1}">
                <a:extLst>
                  <a:ext uri="{FF2B5EF4-FFF2-40B4-BE49-F238E27FC236}">
                    <a16:creationId xmlns:a16="http://schemas.microsoft.com/office/drawing/2014/main" id="{9E204F47-0E71-12A7-D101-57CEA2BA87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3666"/>
                <a:ext cx="4847336" cy="772808"/>
              </a:xfrm>
              <a:prstGeom prst="rect">
                <a:avLst/>
              </a:prstGeom>
              <a:blipFill>
                <a:blip r:embed="rId6"/>
                <a:stretch>
                  <a:fillRect l="-2013" r="-188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E58BCBE-6048-F515-527F-394479A12E3B}"/>
              </a:ext>
            </a:extLst>
          </p:cNvPr>
          <p:cNvSpPr txBox="1"/>
          <p:nvPr/>
        </p:nvSpPr>
        <p:spPr>
          <a:xfrm>
            <a:off x="1647226" y="320286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562FBA-2348-E370-536E-0723151ED73B}"/>
              </a:ext>
            </a:extLst>
          </p:cNvPr>
          <p:cNvSpPr txBox="1"/>
          <p:nvPr/>
        </p:nvSpPr>
        <p:spPr>
          <a:xfrm>
            <a:off x="1647226" y="367835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D5EDFD-F9F0-B2CF-0CDE-E60C3661DD8E}"/>
              </a:ext>
            </a:extLst>
          </p:cNvPr>
          <p:cNvSpPr txBox="1"/>
          <p:nvPr/>
        </p:nvSpPr>
        <p:spPr>
          <a:xfrm>
            <a:off x="449989" y="4893491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0AF4A7-AF2B-F3FA-2E51-994C63B087D1}"/>
              </a:ext>
            </a:extLst>
          </p:cNvPr>
          <p:cNvSpPr txBox="1"/>
          <p:nvPr/>
        </p:nvSpPr>
        <p:spPr>
          <a:xfrm>
            <a:off x="1689145" y="536897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70" name="yt_shape_11670"/>
              <p:cNvSpPr txBox="1"/>
              <p:nvPr/>
            </p:nvSpPr>
            <p:spPr>
              <a:xfrm>
                <a:off x="540000" y="900000"/>
                <a:ext cx="6248505" cy="43879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70" name="yt_shape_11670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48505" cy="4387996"/>
              </a:xfrm>
              <a:prstGeom prst="rect">
                <a:avLst/>
              </a:prstGeom>
              <a:blipFill>
                <a:blip r:embed="rId2"/>
                <a:stretch>
                  <a:fillRect l="-3024" r="-1951" b="-3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6AB9F0-03B1-8EFA-0561-6893B5B14C82}"/>
              </a:ext>
            </a:extLst>
          </p:cNvPr>
          <p:cNvSpPr txBox="1"/>
          <p:nvPr/>
        </p:nvSpPr>
        <p:spPr>
          <a:xfrm>
            <a:off x="449989" y="1524643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FB51F4-9904-E187-B631-B3EDF9B74D8B}"/>
              </a:ext>
            </a:extLst>
          </p:cNvPr>
          <p:cNvSpPr txBox="1"/>
          <p:nvPr/>
        </p:nvSpPr>
        <p:spPr>
          <a:xfrm>
            <a:off x="1663993" y="2000131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4AE82D-0971-E074-5B63-2973ED227601}"/>
              </a:ext>
            </a:extLst>
          </p:cNvPr>
          <p:cNvSpPr txBox="1"/>
          <p:nvPr/>
        </p:nvSpPr>
        <p:spPr>
          <a:xfrm>
            <a:off x="1663993" y="247561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CC3E3A2-D75E-FCF5-99C7-5742087D522A}"/>
                  </a:ext>
                </a:extLst>
              </p:cNvPr>
              <p:cNvSpPr txBox="1"/>
              <p:nvPr/>
            </p:nvSpPr>
            <p:spPr>
              <a:xfrm>
                <a:off x="449989" y="3624969"/>
                <a:ext cx="4590161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5CC3E3A2-D75E-FCF5-99C7-5742087D5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4969"/>
                <a:ext cx="4590161" cy="767538"/>
              </a:xfrm>
              <a:prstGeom prst="rect">
                <a:avLst/>
              </a:prstGeom>
              <a:blipFill>
                <a:blip r:embed="rId3"/>
                <a:stretch>
                  <a:fillRect l="-212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DFD4E25-7A7B-0AC8-A676-89359179AD85}"/>
              </a:ext>
            </a:extLst>
          </p:cNvPr>
          <p:cNvSpPr txBox="1"/>
          <p:nvPr/>
        </p:nvSpPr>
        <p:spPr>
          <a:xfrm>
            <a:off x="1663993" y="4298895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CCBFE6-42D5-7275-3496-2D764EFD096A}"/>
              </a:ext>
            </a:extLst>
          </p:cNvPr>
          <p:cNvSpPr txBox="1"/>
          <p:nvPr/>
        </p:nvSpPr>
        <p:spPr>
          <a:xfrm>
            <a:off x="1663993" y="4774383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77" name="yt_shape_11677"/>
              <p:cNvSpPr txBox="1"/>
              <p:nvPr/>
            </p:nvSpPr>
            <p:spPr>
              <a:xfrm>
                <a:off x="540000" y="900000"/>
                <a:ext cx="8185382" cy="46618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77" name="yt_shape_11677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85382" cy="4661854"/>
              </a:xfrm>
              <a:prstGeom prst="rect">
                <a:avLst/>
              </a:prstGeom>
              <a:blipFill>
                <a:blip r:embed="rId2"/>
                <a:stretch>
                  <a:fillRect l="-2310" r="-1341" b="-3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251ACCF-5096-637F-3456-CBBE7F54E20D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733336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B251ACCF-5096-637F-3456-CBBE7F54E2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7333362" cy="768490"/>
              </a:xfrm>
              <a:prstGeom prst="rect">
                <a:avLst/>
              </a:prstGeom>
              <a:blipFill>
                <a:blip r:embed="rId3"/>
                <a:stretch>
                  <a:fillRect l="-1330" r="-12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7806076-647B-2908-D945-EFAE1142BD33}"/>
              </a:ext>
            </a:extLst>
          </p:cNvPr>
          <p:cNvSpPr txBox="1"/>
          <p:nvPr/>
        </p:nvSpPr>
        <p:spPr>
          <a:xfrm>
            <a:off x="1694082" y="220295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34AFA2-1140-9675-0431-53744F5A5610}"/>
              </a:ext>
            </a:extLst>
          </p:cNvPr>
          <p:cNvSpPr txBox="1"/>
          <p:nvPr/>
        </p:nvSpPr>
        <p:spPr>
          <a:xfrm>
            <a:off x="1694082" y="267843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2FE033C-1F9B-682F-277B-F1C3B282C93D}"/>
                  </a:ext>
                </a:extLst>
              </p:cNvPr>
              <p:cNvSpPr txBox="1"/>
              <p:nvPr/>
            </p:nvSpPr>
            <p:spPr>
              <a:xfrm>
                <a:off x="449989" y="3862015"/>
                <a:ext cx="6604636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}">
                <a:extLst>
                  <a:ext uri="{FF2B5EF4-FFF2-40B4-BE49-F238E27FC236}">
                    <a16:creationId xmlns:a16="http://schemas.microsoft.com/office/drawing/2014/main" id="{42FE033C-1F9B-682F-277B-F1C3B282C9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2015"/>
                <a:ext cx="6604636" cy="801700"/>
              </a:xfrm>
              <a:prstGeom prst="rect">
                <a:avLst/>
              </a:prstGeom>
              <a:blipFill>
                <a:blip r:embed="rId4"/>
                <a:stretch>
                  <a:fillRect l="-1477" r="-1477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9A1AAF0-A084-A8E3-082F-E4FBE9AC00F9}"/>
              </a:ext>
            </a:extLst>
          </p:cNvPr>
          <p:cNvSpPr txBox="1"/>
          <p:nvPr/>
        </p:nvSpPr>
        <p:spPr>
          <a:xfrm>
            <a:off x="1660546" y="4570103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4A3ED6-2F54-72D1-E07A-CE78DD850732}"/>
              </a:ext>
            </a:extLst>
          </p:cNvPr>
          <p:cNvSpPr txBox="1"/>
          <p:nvPr/>
        </p:nvSpPr>
        <p:spPr>
          <a:xfrm>
            <a:off x="1660546" y="504559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5" name="yt_shape_11685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找准运算方法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p:sp>
        <p:nvSpPr>
          <p:cNvPr id="11686" name="yt_shape_11686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87" name="yt_shape_11687"/>
              <p:cNvSpPr txBox="1"/>
              <p:nvPr/>
            </p:nvSpPr>
            <p:spPr>
              <a:xfrm>
                <a:off x="540000" y="1878868"/>
                <a:ext cx="6525825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87" name="yt_shape_11687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6525825" cy="640625"/>
              </a:xfrm>
              <a:prstGeom prst="rect">
                <a:avLst/>
              </a:prstGeom>
              <a:blipFill>
                <a:blip r:embed="rId2"/>
                <a:stretch>
                  <a:fillRect l="-2897" r="-186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89" name="yt_shape_11689"/>
              <p:cNvSpPr txBox="1"/>
              <p:nvPr/>
            </p:nvSpPr>
            <p:spPr>
              <a:xfrm>
                <a:off x="540000" y="2570281"/>
                <a:ext cx="6125075" cy="19994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3]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89" name="yt_shape_11689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0281"/>
                <a:ext cx="6125075" cy="1999458"/>
              </a:xfrm>
              <a:prstGeom prst="rect">
                <a:avLst/>
              </a:prstGeom>
              <a:blipFill>
                <a:blip r:embed="rId3"/>
                <a:stretch>
                  <a:fillRect l="-3088" b="-3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012940">
            <a:extLst>
              <a:ext uri="{FF2B5EF4-FFF2-40B4-BE49-F238E27FC236}">
                <a16:creationId xmlns:a16="http://schemas.microsoft.com/office/drawing/2014/main" id="{14BFEA54-0588-E5CF-705F-40D20121D1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9EFCDF6-2B9F-1285-270B-496FD87713C5}"/>
                  </a:ext>
                </a:extLst>
              </p:cNvPr>
              <p:cNvSpPr txBox="1"/>
              <p:nvPr/>
            </p:nvSpPr>
            <p:spPr>
              <a:xfrm>
                <a:off x="449989" y="2523475"/>
                <a:ext cx="6245923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3]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mathAnswerShape': 1}">
                <a:extLst>
                  <a:ext uri="{FF2B5EF4-FFF2-40B4-BE49-F238E27FC236}">
                    <a16:creationId xmlns:a16="http://schemas.microsoft.com/office/drawing/2014/main" id="{49EFCDF6-2B9F-1285-270B-496FD87713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3475"/>
                <a:ext cx="6245923" cy="766839"/>
              </a:xfrm>
              <a:prstGeom prst="rect">
                <a:avLst/>
              </a:prstGeom>
              <a:blipFill>
                <a:blip r:embed="rId5"/>
                <a:stretch>
                  <a:fillRect l="-156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9859882-FA54-1AFB-3C6E-8DA62789E391}"/>
                  </a:ext>
                </a:extLst>
              </p:cNvPr>
              <p:cNvSpPr txBox="1"/>
              <p:nvPr/>
            </p:nvSpPr>
            <p:spPr>
              <a:xfrm>
                <a:off x="1656181" y="3196702"/>
                <a:ext cx="1775523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9859882-FA54-1AFB-3C6E-8DA62789E3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6181" y="3196702"/>
                <a:ext cx="1775523" cy="766839"/>
              </a:xfrm>
              <a:prstGeom prst="rect">
                <a:avLst/>
              </a:prstGeom>
              <a:blipFill>
                <a:blip r:embed="rId6"/>
                <a:stretch>
                  <a:fillRect l="-549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DDA51B-B8AE-D647-8986-B921FD2FFC6E}"/>
                  </a:ext>
                </a:extLst>
              </p:cNvPr>
              <p:cNvSpPr txBox="1"/>
              <p:nvPr/>
            </p:nvSpPr>
            <p:spPr>
              <a:xfrm>
                <a:off x="1656181" y="3869929"/>
                <a:ext cx="1142112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DDA51B-B8AE-D647-8986-B921FD2FFC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6181" y="3869929"/>
                <a:ext cx="1142112" cy="727279"/>
              </a:xfrm>
              <a:prstGeom prst="rect">
                <a:avLst/>
              </a:prstGeom>
              <a:blipFill>
                <a:blip r:embed="rId7"/>
                <a:stretch>
                  <a:fillRect l="-8556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91" name="yt_shape_11691"/>
              <p:cNvSpPr txBox="1"/>
              <p:nvPr/>
            </p:nvSpPr>
            <p:spPr>
              <a:xfrm>
                <a:off x="540000" y="900000"/>
                <a:ext cx="5889433" cy="2681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91" name="yt_shape_11691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89433" cy="2681247"/>
              </a:xfrm>
              <a:prstGeom prst="rect">
                <a:avLst/>
              </a:prstGeom>
              <a:blipFill>
                <a:blip r:embed="rId2"/>
                <a:stretch>
                  <a:fillRect l="-3209" r="-2174" b="-2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F5623B9-FF70-104E-87BA-A56B34225C5E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352336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49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}">
                <a:extLst>
                  <a:ext uri="{FF2B5EF4-FFF2-40B4-BE49-F238E27FC236}">
                    <a16:creationId xmlns:a16="http://schemas.microsoft.com/office/drawing/2014/main" id="{DF5623B9-FF70-104E-87BA-A56B34225C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3523361" cy="766839"/>
              </a:xfrm>
              <a:prstGeom prst="rect">
                <a:avLst/>
              </a:prstGeom>
              <a:blipFill>
                <a:blip r:embed="rId3"/>
                <a:stretch>
                  <a:fillRect l="-2768" r="-259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75EEEB-172A-F87D-94D1-43908022F047}"/>
                  </a:ext>
                </a:extLst>
              </p:cNvPr>
              <p:cNvSpPr txBox="1"/>
              <p:nvPr/>
            </p:nvSpPr>
            <p:spPr>
              <a:xfrm>
                <a:off x="1694652" y="2200855"/>
                <a:ext cx="2385124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75EEEB-172A-F87D-94D1-43908022F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4652" y="2200855"/>
                <a:ext cx="2385124" cy="766839"/>
              </a:xfrm>
              <a:prstGeom prst="rect">
                <a:avLst/>
              </a:prstGeom>
              <a:blipFill>
                <a:blip r:embed="rId4"/>
                <a:stretch>
                  <a:fillRect l="-4092" r="-40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CC362C-4F99-E806-3708-757F27383FA0}"/>
                  </a:ext>
                </a:extLst>
              </p:cNvPr>
              <p:cNvSpPr txBox="1"/>
              <p:nvPr/>
            </p:nvSpPr>
            <p:spPr>
              <a:xfrm>
                <a:off x="1694652" y="2874082"/>
                <a:ext cx="965899" cy="728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CC362C-4F99-E806-3708-757F27383F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4652" y="2874082"/>
                <a:ext cx="965899" cy="728040"/>
              </a:xfrm>
              <a:prstGeom prst="rect">
                <a:avLst/>
              </a:prstGeom>
              <a:blipFill>
                <a:blip r:embed="rId5"/>
                <a:stretch>
                  <a:fillRect l="-1012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95" name="yt_shape_11695"/>
              <p:cNvSpPr txBox="1"/>
              <p:nvPr/>
            </p:nvSpPr>
            <p:spPr>
              <a:xfrm>
                <a:off x="540000" y="900000"/>
                <a:ext cx="7829066" cy="53120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95" name="yt_shape_11695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29066" cy="5312095"/>
              </a:xfrm>
              <a:prstGeom prst="rect">
                <a:avLst/>
              </a:prstGeom>
              <a:blipFill>
                <a:blip r:embed="rId2"/>
                <a:stretch>
                  <a:fillRect l="-2414" r="-1324" b="-2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D23AE1-39F7-3C2B-95F4-85F80CC00DF8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494258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F2D23AE1-39F7-3C2B-95F4-85F80CC00D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4942586" cy="775792"/>
              </a:xfrm>
              <a:prstGeom prst="rect">
                <a:avLst/>
              </a:prstGeom>
              <a:blipFill>
                <a:blip r:embed="rId3"/>
                <a:stretch>
                  <a:fillRect l="-1973" r="-185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F6E4FB-4DA8-A033-765C-1AEBF9CB1731}"/>
                  </a:ext>
                </a:extLst>
              </p:cNvPr>
              <p:cNvSpPr txBox="1"/>
              <p:nvPr/>
            </p:nvSpPr>
            <p:spPr>
              <a:xfrm>
                <a:off x="1691006" y="2217555"/>
                <a:ext cx="43329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F6E4FB-4DA8-A033-765C-1AEBF9CB17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006" y="2217555"/>
                <a:ext cx="4332986" cy="775793"/>
              </a:xfrm>
              <a:prstGeom prst="rect">
                <a:avLst/>
              </a:prstGeom>
              <a:blipFill>
                <a:blip r:embed="rId4"/>
                <a:stretch>
                  <a:fillRect l="-2110" r="-225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5F00EA-7D5E-C5E0-D037-4B408F33FA67}"/>
              </a:ext>
            </a:extLst>
          </p:cNvPr>
          <p:cNvSpPr txBox="1"/>
          <p:nvPr/>
        </p:nvSpPr>
        <p:spPr>
          <a:xfrm>
            <a:off x="1691006" y="289973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7FF281-F34A-E193-D05B-7ABAC1F18421}"/>
              </a:ext>
            </a:extLst>
          </p:cNvPr>
          <p:cNvSpPr txBox="1"/>
          <p:nvPr/>
        </p:nvSpPr>
        <p:spPr>
          <a:xfrm>
            <a:off x="1691006" y="337522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A31A87-BAD0-723F-0700-D6B5C832AD87}"/>
                  </a:ext>
                </a:extLst>
              </p:cNvPr>
              <p:cNvSpPr txBox="1"/>
              <p:nvPr/>
            </p:nvSpPr>
            <p:spPr>
              <a:xfrm>
                <a:off x="449989" y="4532384"/>
                <a:ext cx="6561837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}">
                <a:extLst>
                  <a:ext uri="{FF2B5EF4-FFF2-40B4-BE49-F238E27FC236}">
                    <a16:creationId xmlns:a16="http://schemas.microsoft.com/office/drawing/2014/main" id="{6AA31A87-BAD0-723F-0700-D6B5C832AD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2384"/>
                <a:ext cx="6561837" cy="775285"/>
              </a:xfrm>
              <a:prstGeom prst="rect">
                <a:avLst/>
              </a:prstGeom>
              <a:blipFill>
                <a:blip r:embed="rId5"/>
                <a:stretch>
                  <a:fillRect l="-1487" r="-139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93C0123-C95B-40F0-8FA0-6CD1CC359BC6}"/>
              </a:ext>
            </a:extLst>
          </p:cNvPr>
          <p:cNvSpPr txBox="1"/>
          <p:nvPr/>
        </p:nvSpPr>
        <p:spPr>
          <a:xfrm>
            <a:off x="1631504" y="5214057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859D98-3862-A7EF-3B55-03104F5F68EF}"/>
              </a:ext>
            </a:extLst>
          </p:cNvPr>
          <p:cNvSpPr txBox="1"/>
          <p:nvPr/>
        </p:nvSpPr>
        <p:spPr>
          <a:xfrm>
            <a:off x="1631504" y="5689545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3" name="yt_shape_11703"/>
          <p:cNvSpPr txBox="1"/>
          <p:nvPr/>
        </p:nvSpPr>
        <p:spPr>
          <a:xfrm>
            <a:off x="540000" y="900000"/>
            <a:ext cx="356027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先组合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p:sp>
        <p:nvSpPr>
          <p:cNvPr id="11704" name="yt_shape_11704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705" name="yt_shape_11705"/>
          <p:cNvSpPr txBox="1"/>
          <p:nvPr/>
        </p:nvSpPr>
        <p:spPr>
          <a:xfrm>
            <a:off x="540000" y="1868737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706" name="yt_shape_11706"/>
          <p:cNvSpPr txBox="1"/>
          <p:nvPr/>
        </p:nvSpPr>
        <p:spPr>
          <a:xfrm>
            <a:off x="540000" y="2348040"/>
            <a:ext cx="1000273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）＋…＋（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</p:txBody>
      </p:sp>
      <p:sp>
        <p:nvSpPr>
          <p:cNvPr id="11707" name="yt_shape_11707"/>
          <p:cNvSpPr txBox="1"/>
          <p:nvPr/>
        </p:nvSpPr>
        <p:spPr>
          <a:xfrm>
            <a:off x="540000" y="3307475"/>
            <a:ext cx="78368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－…－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708" name="yt_shape_11708"/>
          <p:cNvSpPr txBox="1"/>
          <p:nvPr/>
        </p:nvSpPr>
        <p:spPr>
          <a:xfrm>
            <a:off x="540119" y="378677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）＋…＋（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bd50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</p:txBody>
      </p:sp>
      <p:pic>
        <p:nvPicPr>
          <p:cNvPr id="3" name="yt_shape_1722390013047">
            <a:extLst>
              <a:ext uri="{FF2B5EF4-FFF2-40B4-BE49-F238E27FC236}">
                <a16:creationId xmlns:a16="http://schemas.microsoft.com/office/drawing/2014/main" id="{20F9F282-C3D1-14B3-A236-C0BF2BD709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668"/>
            <a:ext cx="1087627" cy="33306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42096D-AA51-07C3-5F56-97147BFB6EE0}"/>
              </a:ext>
            </a:extLst>
          </p:cNvPr>
          <p:cNvSpPr txBox="1"/>
          <p:nvPr/>
        </p:nvSpPr>
        <p:spPr>
          <a:xfrm>
            <a:off x="449989" y="2301234"/>
            <a:ext cx="1008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）＋…＋（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91BC06-FC71-BC64-F7AA-81C195540422}"/>
              </a:ext>
            </a:extLst>
          </p:cNvPr>
          <p:cNvSpPr txBox="1"/>
          <p:nvPr/>
        </p:nvSpPr>
        <p:spPr>
          <a:xfrm>
            <a:off x="1703512" y="277672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B8DBE6-9170-FFCD-5294-EEF1723E0942}"/>
              </a:ext>
            </a:extLst>
          </p:cNvPr>
          <p:cNvSpPr txBox="1"/>
          <p:nvPr/>
        </p:nvSpPr>
        <p:spPr>
          <a:xfrm>
            <a:off x="450108" y="3739972"/>
            <a:ext cx="108367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）＋…＋（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2019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bd5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7F3AFA-6756-7534-A564-0B2949F88A04}"/>
              </a:ext>
            </a:extLst>
          </p:cNvPr>
          <p:cNvSpPr txBox="1"/>
          <p:nvPr/>
        </p:nvSpPr>
        <p:spPr>
          <a:xfrm>
            <a:off x="1631504" y="422108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uiExpand="1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9" name="yt_shape_11709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先裂项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10" name="yt_shape_11710"/>
              <p:cNvSpPr txBox="1"/>
              <p:nvPr/>
            </p:nvSpPr>
            <p:spPr>
              <a:xfrm>
                <a:off x="540000" y="1399565"/>
                <a:ext cx="6860853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10" name="yt_shape_11710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860853" cy="641779"/>
              </a:xfrm>
              <a:prstGeom prst="rect">
                <a:avLst/>
              </a:prstGeom>
              <a:blipFill>
                <a:blip r:embed="rId2"/>
                <a:stretch>
                  <a:fillRect l="-2756" r="-160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12" name="yt_shape_11712"/>
              <p:cNvSpPr txBox="1"/>
              <p:nvPr/>
            </p:nvSpPr>
            <p:spPr>
              <a:xfrm>
                <a:off x="540119" y="2092132"/>
                <a:ext cx="11492915" cy="33673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5e6b"/>
                  </a:rPr>
                  <a:t> </a:t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12" name="yt_shape_11712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92132"/>
                <a:ext cx="11492915" cy="3367332"/>
              </a:xfrm>
              <a:prstGeom prst="rect">
                <a:avLst/>
              </a:prstGeom>
              <a:blipFill>
                <a:blip r:embed="rId3"/>
                <a:stretch>
                  <a:fillRect l="-1645" b="-14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013139">
            <a:extLst>
              <a:ext uri="{FF2B5EF4-FFF2-40B4-BE49-F238E27FC236}">
                <a16:creationId xmlns:a16="http://schemas.microsoft.com/office/drawing/2014/main" id="{8EBA54DA-3EC1-0D39-07AA-B9798896B9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2CFC6B-DD22-7B14-EEC6-D0335221C638}"/>
                  </a:ext>
                </a:extLst>
              </p:cNvPr>
              <p:cNvSpPr txBox="1"/>
              <p:nvPr/>
            </p:nvSpPr>
            <p:spPr>
              <a:xfrm>
                <a:off x="450108" y="2045326"/>
                <a:ext cx="8858948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mathAnswerShape': 1}">
                <a:extLst>
                  <a:ext uri="{FF2B5EF4-FFF2-40B4-BE49-F238E27FC236}">
                    <a16:creationId xmlns:a16="http://schemas.microsoft.com/office/drawing/2014/main" id="{B52CFC6B-DD22-7B14-EEC6-D0335221C6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45326"/>
                <a:ext cx="8858948" cy="768300"/>
              </a:xfrm>
              <a:prstGeom prst="rect">
                <a:avLst/>
              </a:prstGeom>
              <a:blipFill>
                <a:blip r:embed="rId5"/>
                <a:stretch>
                  <a:fillRect l="-110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DC0F1C-6967-687E-9061-87532BBACB02}"/>
                  </a:ext>
                </a:extLst>
              </p:cNvPr>
              <p:cNvSpPr txBox="1"/>
              <p:nvPr/>
            </p:nvSpPr>
            <p:spPr>
              <a:xfrm>
                <a:off x="1703512" y="2876979"/>
                <a:ext cx="10990897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DC0F1C-6967-687E-9061-87532BBACB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876979"/>
                <a:ext cx="10990897" cy="768045"/>
              </a:xfrm>
              <a:prstGeom prst="rect">
                <a:avLst/>
              </a:prstGeom>
              <a:blipFill>
                <a:blip r:embed="rId6"/>
                <a:stretch>
                  <a:fillRect l="-832" t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38419F-FDAB-59DF-1643-FC1E9C9C6D13}"/>
                  </a:ext>
                </a:extLst>
              </p:cNvPr>
              <p:cNvSpPr txBox="1"/>
              <p:nvPr/>
            </p:nvSpPr>
            <p:spPr>
              <a:xfrm>
                <a:off x="2135560" y="3394447"/>
                <a:ext cx="447586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spc="375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38419F-FDAB-59DF-1643-FC1E9C9C6D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5560" y="3394447"/>
                <a:ext cx="4475861" cy="768300"/>
              </a:xfrm>
              <a:prstGeom prst="rect">
                <a:avLst/>
              </a:prstGeom>
              <a:blipFill>
                <a:blip r:embed="rId7"/>
                <a:stretch>
                  <a:fillRect l="-2041" r="-1959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512B17E-CE00-F8C9-DA4B-B01340F600A5}"/>
                  </a:ext>
                </a:extLst>
              </p:cNvPr>
              <p:cNvSpPr txBox="1"/>
              <p:nvPr/>
            </p:nvSpPr>
            <p:spPr>
              <a:xfrm>
                <a:off x="1703512" y="4069135"/>
                <a:ext cx="1294512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512B17E-CE00-F8C9-DA4B-B01340F600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069135"/>
                <a:ext cx="1294512" cy="768045"/>
              </a:xfrm>
              <a:prstGeom prst="rect">
                <a:avLst/>
              </a:prstGeom>
              <a:blipFill>
                <a:blip r:embed="rId8"/>
                <a:stretch>
                  <a:fillRect l="-70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22B08A2-EB00-D852-EAA4-09CB1F829E69}"/>
                  </a:ext>
                </a:extLst>
              </p:cNvPr>
              <p:cNvSpPr txBox="1"/>
              <p:nvPr/>
            </p:nvSpPr>
            <p:spPr>
              <a:xfrm>
                <a:off x="1703512" y="4743568"/>
                <a:ext cx="8373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22B08A2-EB00-D852-EAA4-09CB1F829E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743568"/>
                <a:ext cx="837311" cy="730136"/>
              </a:xfrm>
              <a:prstGeom prst="rect">
                <a:avLst/>
              </a:prstGeom>
              <a:blipFill>
                <a:blip r:embed="rId9"/>
                <a:stretch>
                  <a:fillRect l="-10870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1211</Words>
  <Application>Microsoft Office PowerPoint</Application>
  <PresentationFormat>宽屏</PresentationFormat>
  <Paragraphs>115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7</cp:revision>
  <dcterms:created xsi:type="dcterms:W3CDTF">2024-07-31T01:35:33Z</dcterms:created>
  <dcterms:modified xsi:type="dcterms:W3CDTF">2024-07-31T07:49:17Z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