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54525" y="3146425"/>
            <a:ext cx="3282950" cy="565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41120"/>
            <a:ext cx="10979150" cy="492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230" y="131953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94695" y="342900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66225" y="490220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525" y="1352550"/>
            <a:ext cx="1090295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58665" y="1852930"/>
            <a:ext cx="153797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5545" y="2605405"/>
            <a:ext cx="9194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49730" y="3604895"/>
            <a:ext cx="1325245" cy="41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8350" y="1435100"/>
            <a:ext cx="10655300" cy="398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44010" y="267970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8400" y="267970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53425" y="2679700"/>
            <a:ext cx="5219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55250" y="2679700"/>
            <a:ext cx="5219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46855" y="3230880"/>
            <a:ext cx="5219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48400" y="3230880"/>
            <a:ext cx="5219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53425" y="3291205"/>
            <a:ext cx="5219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65080" y="3291205"/>
            <a:ext cx="5219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3730" y="4839970"/>
            <a:ext cx="9530715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2025-06-04T06:50:31Z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