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7775" y="3165475"/>
            <a:ext cx="46164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590675"/>
            <a:ext cx="11017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5906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982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79070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4785" y="4353560"/>
            <a:ext cx="44640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7970" y="4353560"/>
            <a:ext cx="44640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3520" y="4353560"/>
            <a:ext cx="44640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965" y="5375910"/>
            <a:ext cx="47625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08685"/>
            <a:ext cx="9791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1615" y="2957830"/>
            <a:ext cx="3956050" cy="3432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8140" y="2957830"/>
            <a:ext cx="4226560" cy="338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2025-06-04T02:42:03Z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