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6575" y="3200400"/>
            <a:ext cx="349885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574800"/>
            <a:ext cx="1101725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57480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230" y="303276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7230" y="444563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412875"/>
            <a:ext cx="1094740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0630" y="4025265"/>
            <a:ext cx="9423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0225" y="5001895"/>
            <a:ext cx="5670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8125" y="5001895"/>
            <a:ext cx="5670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49420" y="5495925"/>
            <a:ext cx="567055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8125" y="5495925"/>
            <a:ext cx="567055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60100" cy="548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5510" y="2349500"/>
            <a:ext cx="3843655" cy="4399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2025-06-04T02:34:01Z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