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5" r:id="rId7"/>
    <p:sldId id="376" r:id="rId8"/>
    <p:sldId id="379" r:id="rId9"/>
    <p:sldId id="381" r:id="rId10"/>
    <p:sldId id="384" r:id="rId11"/>
    <p:sldId id="391" r:id="rId12"/>
    <p:sldId id="392" r:id="rId13"/>
    <p:sldId id="397" r:id="rId14"/>
    <p:sldId id="39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2" name="yt_shape_14202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01" name="yt_image_1420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4" name="yt_shape_14204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个端点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线段向一端无限延长形成了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1e54,isEnd"/>
              </a:rPr>
              <a:t>个端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线段向两端无限延长形成了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直线都有两种表示方法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当两条不同的直线只有一个公共点时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称这两条直线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过两点有且只有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0CCCFA-DDB2-A284-0967-2E6D42940001}"/>
              </a:ext>
            </a:extLst>
          </p:cNvPr>
          <p:cNvSpPr txBox="1"/>
          <p:nvPr/>
        </p:nvSpPr>
        <p:spPr>
          <a:xfrm>
            <a:off x="17455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960EF5-5FD4-20F8-59F0-E64FC9FF4978}"/>
              </a:ext>
            </a:extLst>
          </p:cNvPr>
          <p:cNvSpPr txBox="1"/>
          <p:nvPr/>
        </p:nvSpPr>
        <p:spPr>
          <a:xfrm>
            <a:off x="73843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EE6EDC-EF16-1C37-806A-0360B1101239}"/>
              </a:ext>
            </a:extLst>
          </p:cNvPr>
          <p:cNvSpPr txBox="1"/>
          <p:nvPr/>
        </p:nvSpPr>
        <p:spPr>
          <a:xfrm>
            <a:off x="98227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ED5D9B-5AD2-A7A7-C149-60DC293D0FA7}"/>
              </a:ext>
            </a:extLst>
          </p:cNvPr>
          <p:cNvSpPr txBox="1"/>
          <p:nvPr/>
        </p:nvSpPr>
        <p:spPr>
          <a:xfrm>
            <a:off x="45649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F4C9C1-0594-5981-2F56-0708150ECA3F}"/>
              </a:ext>
            </a:extLst>
          </p:cNvPr>
          <p:cNvSpPr txBox="1"/>
          <p:nvPr/>
        </p:nvSpPr>
        <p:spPr>
          <a:xfrm>
            <a:off x="66985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没有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8F350B-ADE6-9DD8-27FA-B451B15F6303}"/>
              </a:ext>
            </a:extLst>
          </p:cNvPr>
          <p:cNvSpPr txBox="1"/>
          <p:nvPr/>
        </p:nvSpPr>
        <p:spPr>
          <a:xfrm>
            <a:off x="7841507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732591-E0F7-DED2-C6DB-BD9BF4AA2214}"/>
              </a:ext>
            </a:extLst>
          </p:cNvPr>
          <p:cNvSpPr txBox="1"/>
          <p:nvPr/>
        </p:nvSpPr>
        <p:spPr>
          <a:xfrm>
            <a:off x="2964708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264"/>
          <p:cNvSpPr txBox="1"/>
          <p:nvPr/>
        </p:nvSpPr>
        <p:spPr>
          <a:xfrm>
            <a:off x="540000" y="3708312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65" name="yt_image_14265" title="H_75.6014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9496" y="4293096"/>
            <a:ext cx="3131872" cy="96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8" name="yt_shape_14268"/>
          <p:cNvSpPr txBox="1"/>
          <p:nvPr/>
        </p:nvSpPr>
        <p:spPr>
          <a:xfrm>
            <a:off x="540000" y="4871391"/>
            <a:ext cx="3149645" cy="8734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50" b="0" i="0" u="none" spc="-485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en-US" altLang="zh-CN" sz="4850" b="0" i="0" u="none" spc="23348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</a:p>
        </p:txBody>
      </p:sp>
      <p:pic>
        <p:nvPicPr>
          <p:cNvPr id="14267" name="yt_image_14267" title="H_75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1984" y="4221088"/>
            <a:ext cx="3116905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3A232A7-6739-E454-E518-C910F796536F}"/>
              </a:ext>
            </a:extLst>
          </p:cNvPr>
          <p:cNvSpPr txBox="1"/>
          <p:nvPr/>
        </p:nvSpPr>
        <p:spPr>
          <a:xfrm>
            <a:off x="449989" y="3661506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58" name="yt_shape_14258"/>
          <p:cNvSpPr txBox="1"/>
          <p:nvPr/>
        </p:nvSpPr>
        <p:spPr>
          <a:xfrm>
            <a:off x="540000" y="908720"/>
            <a:ext cx="1049806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请按要求画图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1" name="yt_shape_14271"/>
          <p:cNvSpPr txBox="1"/>
          <p:nvPr/>
        </p:nvSpPr>
        <p:spPr>
          <a:xfrm>
            <a:off x="540000" y="1404056"/>
            <a:ext cx="431207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75" name="yt_image_14275" title="H_75.6014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0127" y="1340768"/>
            <a:ext cx="3131872" cy="96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962A1C-2263-7351-1537-E439313E98DB}"/>
              </a:ext>
            </a:extLst>
          </p:cNvPr>
          <p:cNvSpPr txBox="1"/>
          <p:nvPr/>
        </p:nvSpPr>
        <p:spPr>
          <a:xfrm>
            <a:off x="449989" y="2783714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EFF9BE-FA65-85B4-E683-7830867B0E30}"/>
              </a:ext>
            </a:extLst>
          </p:cNvPr>
          <p:cNvSpPr txBox="1"/>
          <p:nvPr/>
        </p:nvSpPr>
        <p:spPr>
          <a:xfrm>
            <a:off x="449989" y="3259202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BCAC5F-363E-CCD8-C94B-BDF67AE81BF7}"/>
              </a:ext>
            </a:extLst>
          </p:cNvPr>
          <p:cNvSpPr txBox="1"/>
          <p:nvPr/>
        </p:nvSpPr>
        <p:spPr>
          <a:xfrm>
            <a:off x="449989" y="3734690"/>
            <a:ext cx="3756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70" name="yt_shape_14270"/>
          <p:cNvSpPr txBox="1"/>
          <p:nvPr/>
        </p:nvSpPr>
        <p:spPr>
          <a:xfrm>
            <a:off x="540000" y="908720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请判断下列位置关系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5" name="yt_image_14267" title="H_75.96">
            <a:extLst>
              <a:ext uri="{FF2B5EF4-FFF2-40B4-BE49-F238E27FC236}">
                <a16:creationId xmlns:a16="http://schemas.microsoft.com/office/drawing/2014/main" id="{9FD63B4C-6E40-8E88-D15E-F1F4C59CC35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2780928"/>
            <a:ext cx="3116905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7" name="yt_shape_14277"/>
              <p:cNvSpPr txBox="1"/>
              <p:nvPr/>
            </p:nvSpPr>
            <p:spPr>
              <a:xfrm>
                <a:off x="540000" y="900000"/>
                <a:ext cx="10114948" cy="1594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已知数轴的原点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数轴是什么图形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77" name="yt_shape_14277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14948" cy="1594475"/>
              </a:xfrm>
              <a:prstGeom prst="rect">
                <a:avLst/>
              </a:prstGeom>
              <a:blipFill>
                <a:blip r:embed="rId2"/>
                <a:stretch>
                  <a:fillRect l="-1869" r="-844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81" name="yt_image_14281" title="H_45.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0566" y="1916832"/>
            <a:ext cx="4191433" cy="58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83" name="yt_shape_14283"/>
              <p:cNvSpPr txBox="1"/>
              <p:nvPr/>
            </p:nvSpPr>
            <p:spPr>
              <a:xfrm>
                <a:off x="540119" y="2860026"/>
                <a:ext cx="11492915" cy="35150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数轴在原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右边的部分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包括原点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是什么图形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用字母怎样表示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射线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上的点表示什么数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端点表示什么数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非正数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数轴上表示不小于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且不大于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的点组成的是什么图形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853b"/>
                  </a:rPr>
                  <a:t>用字母怎样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83" name="yt_shape_14283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0026"/>
                <a:ext cx="11492915" cy="3515001"/>
              </a:xfrm>
              <a:prstGeom prst="rect">
                <a:avLst/>
              </a:prstGeom>
              <a:blipFill>
                <a:blip r:embed="rId4"/>
                <a:stretch>
                  <a:fillRect l="-1645" t="-1386" b="-4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C96A8B-F4D1-F420-3461-C32E971B6E8C}"/>
              </a:ext>
            </a:extLst>
          </p:cNvPr>
          <p:cNvSpPr txBox="1"/>
          <p:nvPr/>
        </p:nvSpPr>
        <p:spPr>
          <a:xfrm>
            <a:off x="449989" y="200787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D0D7A5-2B7A-DBDE-A715-2F2539BC2CB0}"/>
              </a:ext>
            </a:extLst>
          </p:cNvPr>
          <p:cNvSpPr txBox="1"/>
          <p:nvPr/>
        </p:nvSpPr>
        <p:spPr>
          <a:xfrm>
            <a:off x="450108" y="3288708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5D8E4-5600-57D3-B407-501238103416}"/>
              </a:ext>
            </a:extLst>
          </p:cNvPr>
          <p:cNvSpPr txBox="1"/>
          <p:nvPr/>
        </p:nvSpPr>
        <p:spPr>
          <a:xfrm>
            <a:off x="450108" y="423968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非正数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E1800D-FC3C-C2B4-162C-5F271BCC7667}"/>
              </a:ext>
            </a:extLst>
          </p:cNvPr>
          <p:cNvSpPr txBox="1"/>
          <p:nvPr/>
        </p:nvSpPr>
        <p:spPr>
          <a:xfrm>
            <a:off x="450108" y="5869856"/>
            <a:ext cx="3771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7" name="yt_shape_14297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96" name="yt_image_14296" title="H_50.94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9" name="yt_shape_14299"/>
          <p:cNvSpPr txBox="1"/>
          <p:nvPr/>
        </p:nvSpPr>
        <p:spPr>
          <a:xfrm>
            <a:off x="540000" y="1597583"/>
            <a:ext cx="1018227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利用你发现的规律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五条直线相交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最多有几个交点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02" name="yt_image_14302" title="H_11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1665" y="2708553"/>
            <a:ext cx="476033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04" name="yt_shape_14304"/>
          <p:cNvSpPr txBox="1"/>
          <p:nvPr/>
        </p:nvSpPr>
        <p:spPr>
          <a:xfrm>
            <a:off x="540000" y="3212976"/>
            <a:ext cx="538609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六条直线相交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最多有几个交点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CD9C0F-B6A3-62B0-4353-21EE879A6B8E}"/>
              </a:ext>
            </a:extLst>
          </p:cNvPr>
          <p:cNvSpPr txBox="1"/>
          <p:nvPr/>
        </p:nvSpPr>
        <p:spPr>
          <a:xfrm>
            <a:off x="449989" y="2501753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F38D71-BC47-8FA3-DD2D-32FC9944F08E}"/>
              </a:ext>
            </a:extLst>
          </p:cNvPr>
          <p:cNvSpPr txBox="1"/>
          <p:nvPr/>
        </p:nvSpPr>
        <p:spPr>
          <a:xfrm>
            <a:off x="449989" y="3641658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08" name="yt_shape_14308"/>
              <p:cNvSpPr txBox="1"/>
              <p:nvPr/>
            </p:nvSpPr>
            <p:spPr>
              <a:xfrm>
                <a:off x="540000" y="4368470"/>
                <a:ext cx="7860165" cy="12648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条直线相交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最多有几个交点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08" name="yt_shape_14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8470"/>
                <a:ext cx="7860165" cy="1264898"/>
              </a:xfrm>
              <a:prstGeom prst="rect">
                <a:avLst/>
              </a:prstGeom>
              <a:blipFill>
                <a:blip r:embed="rId4"/>
                <a:stretch>
                  <a:fillRect l="-2405" t="-4348" r="-1396" b="-72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981117-DDFD-0026-4F6C-9F848A8EE877}"/>
                  </a:ext>
                </a:extLst>
              </p:cNvPr>
              <p:cNvSpPr txBox="1"/>
              <p:nvPr/>
            </p:nvSpPr>
            <p:spPr>
              <a:xfrm>
                <a:off x="449989" y="4797152"/>
                <a:ext cx="7964233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981117-DDFD-0026-4F6C-9F848A8E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152"/>
                <a:ext cx="7964233" cy="870789"/>
              </a:xfrm>
              <a:prstGeom prst="rect">
                <a:avLst/>
              </a:prstGeom>
              <a:blipFill>
                <a:blip r:embed="rId5"/>
                <a:stretch>
                  <a:fillRect l="-1225" r="-1225" b="-6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9" name="yt_shape_1420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08" name="yt_image_142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1" name="yt_shape_14211"/>
          <p:cNvSpPr txBox="1"/>
          <p:nvPr/>
        </p:nvSpPr>
        <p:spPr>
          <a:xfrm>
            <a:off x="540000" y="1597583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线段、射线、直线的概念及表示方法</a:t>
            </a:r>
          </a:p>
        </p:txBody>
      </p:sp>
      <p:sp>
        <p:nvSpPr>
          <p:cNvPr id="14212" name="yt_shape_14212"/>
          <p:cNvSpPr txBox="1"/>
          <p:nvPr/>
        </p:nvSpPr>
        <p:spPr>
          <a:xfrm>
            <a:off x="540000" y="2097148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其表示方法不正确的是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13" name="yt_image_142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28815"/>
            <a:ext cx="4804772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000" y="3651519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能用字母表示的直线有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216" name="yt_shape_14216" title="H_50.9811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0600" y="4283186"/>
            <a:ext cx="1730799" cy="647460"/>
            <a:chOff x="0" y="0"/>
            <a:chExt cx="1730799" cy="647460"/>
          </a:xfrm>
        </p:grpSpPr>
        <p:pic>
          <p:nvPicPr>
            <p:cNvPr id="2" name="yt_image_1421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30799" cy="251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8" name="yt_shape_14218" descr="{&quot;rangeId&quot;:0,&quot;IgnoreLineSpacing&quot;:1}"/>
            <p:cNvSpPr txBox="1"/>
            <p:nvPr/>
          </p:nvSpPr>
          <p:spPr>
            <a:xfrm>
              <a:off x="332118" y="2874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2390428489">
            <a:extLst>
              <a:ext uri="{FF2B5EF4-FFF2-40B4-BE49-F238E27FC236}">
                <a16:creationId xmlns:a16="http://schemas.microsoft.com/office/drawing/2014/main" id="{2D30CB4E-9BB3-3017-6F44-7FB5EE210C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E0CA443-F9A8-3CA5-25F0-B8A787613863}"/>
              </a:ext>
            </a:extLst>
          </p:cNvPr>
          <p:cNvSpPr txBox="1"/>
          <p:nvPr/>
        </p:nvSpPr>
        <p:spPr>
          <a:xfrm>
            <a:off x="66221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B94630-B157-4DD8-E9B1-E1EB64B496BF}"/>
              </a:ext>
            </a:extLst>
          </p:cNvPr>
          <p:cNvSpPr txBox="1"/>
          <p:nvPr/>
        </p:nvSpPr>
        <p:spPr>
          <a:xfrm>
            <a:off x="4793389" y="36047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52F9E2-8923-FB01-49F6-16209BAA32D3}"/>
              </a:ext>
            </a:extLst>
          </p:cNvPr>
          <p:cNvSpPr txBox="1"/>
          <p:nvPr/>
        </p:nvSpPr>
        <p:spPr>
          <a:xfrm>
            <a:off x="7079389" y="36047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02624B-A4B0-3B66-1516-DFD67E70BF62}"/>
              </a:ext>
            </a:extLst>
          </p:cNvPr>
          <p:cNvSpPr txBox="1"/>
          <p:nvPr/>
        </p:nvSpPr>
        <p:spPr>
          <a:xfrm>
            <a:off x="9365389" y="36047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0" name="yt_shape_14220"/>
          <p:cNvSpPr txBox="1"/>
          <p:nvPr/>
        </p:nvSpPr>
        <p:spPr>
          <a:xfrm>
            <a:off x="540000" y="900000"/>
            <a:ext cx="9675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用两种方法表示图中的直线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221" name="yt_shape_14221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6079" y="1531667"/>
            <a:ext cx="2299840" cy="1432701"/>
            <a:chOff x="0" y="0"/>
            <a:chExt cx="2299840" cy="1432701"/>
          </a:xfrm>
        </p:grpSpPr>
        <p:pic>
          <p:nvPicPr>
            <p:cNvPr id="2" name="yt_image_142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9840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23" name="yt_shape_14223" descr="{&quot;rangeId&quot;:0,&quot;IgnoreLineSpacing&quot;:1}"/>
            <p:cNvSpPr txBox="1"/>
            <p:nvPr/>
          </p:nvSpPr>
          <p:spPr>
            <a:xfrm>
              <a:off x="616639" y="10727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0CBA47D-A7D1-92F6-E1FB-7F8D50CBE040}"/>
              </a:ext>
            </a:extLst>
          </p:cNvPr>
          <p:cNvSpPr txBox="1"/>
          <p:nvPr/>
        </p:nvSpPr>
        <p:spPr>
          <a:xfrm>
            <a:off x="5707789" y="853194"/>
            <a:ext cx="435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5" name="yt_shape_14225"/>
          <p:cNvSpPr txBox="1"/>
          <p:nvPr/>
        </p:nvSpPr>
        <p:spPr>
          <a:xfrm>
            <a:off x="540000" y="900000"/>
            <a:ext cx="68287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点与直线的位置关系及直线与直线相交</a:t>
            </a:r>
          </a:p>
        </p:txBody>
      </p:sp>
      <p:sp>
        <p:nvSpPr>
          <p:cNvPr id="14226" name="yt_shape_14226"/>
          <p:cNvSpPr txBox="1"/>
          <p:nvPr/>
        </p:nvSpPr>
        <p:spPr>
          <a:xfrm>
            <a:off x="540000" y="1399565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下列用几何语言叙述图形含义正确的有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27" name="yt_image_14227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148328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9" name="yt_shape_14229"/>
          <p:cNvSpPr txBox="1"/>
          <p:nvPr/>
        </p:nvSpPr>
        <p:spPr>
          <a:xfrm>
            <a:off x="540119" y="28442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a4c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230" name="yt_table_142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40957"/>
              </p:ext>
            </p:extLst>
          </p:nvPr>
        </p:nvGraphicFramePr>
        <p:xfrm>
          <a:off x="540056" y="380366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</a:tbl>
          </a:graphicData>
        </a:graphic>
      </p:graphicFrame>
      <p:pic>
        <p:nvPicPr>
          <p:cNvPr id="3" name="yt_shape_1722390428576">
            <a:extLst>
              <a:ext uri="{FF2B5EF4-FFF2-40B4-BE49-F238E27FC236}">
                <a16:creationId xmlns:a16="http://schemas.microsoft.com/office/drawing/2014/main" id="{C03CF3F3-D8BE-77F7-D07A-DE70D00A8A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68099-8E1D-0327-CBBA-7C5481EC82E7}"/>
              </a:ext>
            </a:extLst>
          </p:cNvPr>
          <p:cNvSpPr txBox="1"/>
          <p:nvPr/>
        </p:nvSpPr>
        <p:spPr>
          <a:xfrm>
            <a:off x="6622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2" name="yt_shape_14232"/>
          <p:cNvSpPr txBox="1"/>
          <p:nvPr/>
        </p:nvSpPr>
        <p:spPr>
          <a:xfrm>
            <a:off x="540000" y="900000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读语句画图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33" name="yt_shape_14233"/>
          <p:cNvSpPr txBox="1"/>
          <p:nvPr/>
        </p:nvSpPr>
        <p:spPr>
          <a:xfrm>
            <a:off x="540000" y="1379303"/>
            <a:ext cx="6545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在该直线外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234" name="yt_shape_14234"/>
          <p:cNvSpPr txBox="1"/>
          <p:nvPr/>
        </p:nvSpPr>
        <p:spPr>
          <a:xfrm>
            <a:off x="540119" y="185860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9103607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2a7"/>
              </a:rPr>
              <a:t>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35" name="yt_shape_14235"/>
          <p:cNvSpPr txBox="1"/>
          <p:nvPr/>
        </p:nvSpPr>
        <p:spPr>
          <a:xfrm>
            <a:off x="540000" y="2801561"/>
            <a:ext cx="2704266" cy="15758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875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88"/>
                <a:ea typeface="Times New Roman" pitchFamily="8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</a:p>
        </p:txBody>
      </p:sp>
      <p:pic>
        <p:nvPicPr>
          <p:cNvPr id="3" name="yt_shape_1722390428663">
            <a:extLst>
              <a:ext uri="{FF2B5EF4-FFF2-40B4-BE49-F238E27FC236}">
                <a16:creationId xmlns:a16="http://schemas.microsoft.com/office/drawing/2014/main" id="{B4CE7EFE-6F65-CD54-435F-8048811495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00" y="2873025"/>
            <a:ext cx="2068702" cy="14177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5B052F-0E0F-65C0-7A6E-0D7A7061C916}"/>
              </a:ext>
            </a:extLst>
          </p:cNvPr>
          <p:cNvSpPr txBox="1"/>
          <p:nvPr/>
        </p:nvSpPr>
        <p:spPr>
          <a:xfrm>
            <a:off x="449989" y="2754755"/>
            <a:ext cx="2858199" cy="165425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875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88"/>
                <a:ea typeface="Times New Roman" pitchFamily="88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2"/>
                <a:ea typeface="宋体" pitchFamily="12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直线的基本事实</a:t>
            </a:r>
          </a:p>
        </p:txBody>
      </p:sp>
      <p:sp>
        <p:nvSpPr>
          <p:cNvPr id="14237" name="yt_shape_14237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经过刨平的木板上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可以弹出一条笔直的墨线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71f4,isEnd"/>
              </a:rPr>
              <a:t>能解释这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一实验应用的数学知识是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38" name="yt_image_142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9283" y="2494884"/>
            <a:ext cx="2313432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0" name="yt_shape_14240"/>
          <p:cNvSpPr txBox="1"/>
          <p:nvPr/>
        </p:nvSpPr>
        <p:spPr>
          <a:xfrm>
            <a:off x="540119" y="370213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用一根钉子把一根细木条钉在木板上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用手拨木条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木条能转动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428739">
            <a:extLst>
              <a:ext uri="{FF2B5EF4-FFF2-40B4-BE49-F238E27FC236}">
                <a16:creationId xmlns:a16="http://schemas.microsoft.com/office/drawing/2014/main" id="{A9076EDD-D0E0-A4D2-AD8A-00A01C9724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E96003-55E4-4D99-5A2E-37E30231AE65}"/>
              </a:ext>
            </a:extLst>
          </p:cNvPr>
          <p:cNvSpPr txBox="1"/>
          <p:nvPr/>
        </p:nvSpPr>
        <p:spPr>
          <a:xfrm>
            <a:off x="3802908" y="1828247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两点确定一条直线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CD462E-A11A-E0E9-7AC7-BE8A2D8F5558}"/>
              </a:ext>
            </a:extLst>
          </p:cNvPr>
          <p:cNvSpPr txBox="1"/>
          <p:nvPr/>
        </p:nvSpPr>
        <p:spPr>
          <a:xfrm>
            <a:off x="10432307" y="3655327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85b09"/>
              </a:rPr>
              <a:t>经过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186B1C-070F-4533-8A1E-1BB639610BA3}"/>
              </a:ext>
            </a:extLst>
          </p:cNvPr>
          <p:cNvSpPr txBox="1"/>
          <p:nvPr/>
        </p:nvSpPr>
        <p:spPr>
          <a:xfrm>
            <a:off x="450108" y="4130815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一点可以画无数条直线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1" name="yt_shape_14241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对射线的定义和表示方法理解不透而判断错误</a:t>
            </a:r>
          </a:p>
        </p:txBody>
      </p:sp>
      <p:sp>
        <p:nvSpPr>
          <p:cNvPr id="14242" name="yt_shape_14242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下列语句准确规范的是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3" name="yt_table_142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478391"/>
              </p:ext>
            </p:extLst>
          </p:nvPr>
        </p:nvGraphicFramePr>
        <p:xfrm>
          <a:off x="540056" y="1878868"/>
          <a:ext cx="4516438" cy="1901952"/>
        </p:xfrm>
        <a:graphic>
          <a:graphicData uri="http://schemas.openxmlformats.org/drawingml/2006/table">
            <a:tbl>
              <a:tblPr/>
              <a:tblGrid>
                <a:gridCol w="4516438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反向延长射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"/>
                  </a:ext>
                </a:extLst>
              </a:tr>
            </a:tbl>
          </a:graphicData>
        </a:graphic>
      </p:graphicFrame>
      <p:pic>
        <p:nvPicPr>
          <p:cNvPr id="3" name="yt_shape_1722390428813">
            <a:extLst>
              <a:ext uri="{FF2B5EF4-FFF2-40B4-BE49-F238E27FC236}">
                <a16:creationId xmlns:a16="http://schemas.microsoft.com/office/drawing/2014/main" id="{793EC18B-3D91-15E4-9B3F-485DD74981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C29D4F-EDF8-4B28-55A9-FA3E28269CBA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6" name="yt_shape_14246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45" name="yt_image_14245" title="H_50.94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8" name="yt_shape_14248"/>
          <p:cNvSpPr txBox="1"/>
          <p:nvPr/>
        </p:nvSpPr>
        <p:spPr>
          <a:xfrm>
            <a:off x="540000" y="1597583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能相交的图形是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50" name="yt_table_142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699514"/>
              </p:ext>
            </p:extLst>
          </p:nvPr>
        </p:nvGraphicFramePr>
        <p:xfrm>
          <a:off x="540056" y="3260773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"/>
                  </a:ext>
                </a:extLst>
              </a:tr>
            </a:tbl>
          </a:graphicData>
        </a:graphic>
      </p:graphicFrame>
      <p:pic>
        <p:nvPicPr>
          <p:cNvPr id="14249" name="yt_image_14249_skip" title="H_93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7431" y="2076886"/>
            <a:ext cx="4995790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2" name="yt_shape_14252"/>
          <p:cNvSpPr txBox="1"/>
          <p:nvPr/>
        </p:nvSpPr>
        <p:spPr>
          <a:xfrm>
            <a:off x="540120" y="37869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常德银谷学校单元卷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在同一平面内两两相交的三条直线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若最多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e7e1"/>
              </a:rPr>
              <a:t>个交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53" name="yt_table_142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934759"/>
              </p:ext>
            </p:extLst>
          </p:nvPr>
        </p:nvGraphicFramePr>
        <p:xfrm>
          <a:off x="540056" y="4746379"/>
          <a:ext cx="91052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70D6CBF-9BB5-7D2B-7CCA-6A3652860EA9}"/>
              </a:ext>
            </a:extLst>
          </p:cNvPr>
          <p:cNvSpPr txBox="1"/>
          <p:nvPr/>
        </p:nvSpPr>
        <p:spPr>
          <a:xfrm>
            <a:off x="4488589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13B1C2-8C9A-5475-4FB7-48D40CED7CDC}"/>
              </a:ext>
            </a:extLst>
          </p:cNvPr>
          <p:cNvSpPr txBox="1"/>
          <p:nvPr/>
        </p:nvSpPr>
        <p:spPr>
          <a:xfrm>
            <a:off x="6138122" y="42156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5" name="yt_shape_1425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87a,isEnd"/>
              </a:rPr>
              <a:t>线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56" name="yt_image_14256" title="H_111.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6066" y="2011799"/>
            <a:ext cx="193986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32DCE2-1EDB-4054-DD19-772B397A0470}"/>
              </a:ext>
            </a:extLst>
          </p:cNvPr>
          <p:cNvSpPr txBox="1"/>
          <p:nvPr/>
        </p:nvSpPr>
        <p:spPr>
          <a:xfrm>
            <a:off x="3037733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71709C-DF94-A75B-67AC-6E05B4D18001}"/>
              </a:ext>
            </a:extLst>
          </p:cNvPr>
          <p:cNvSpPr txBox="1"/>
          <p:nvPr/>
        </p:nvSpPr>
        <p:spPr>
          <a:xfrm>
            <a:off x="5018933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1293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2024-07-31T09:40:21Z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