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4" r:id="rId6"/>
    <p:sldId id="371" r:id="rId7"/>
    <p:sldId id="385" r:id="rId8"/>
    <p:sldId id="369" r:id="rId9"/>
    <p:sldId id="386" r:id="rId10"/>
    <p:sldId id="367" r:id="rId11"/>
    <p:sldId id="387" r:id="rId12"/>
    <p:sldId id="365" r:id="rId13"/>
    <p:sldId id="388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3086100"/>
            <a:ext cx="114871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617345"/>
            <a:ext cx="9912440" cy="355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36015" y="1816735"/>
            <a:ext cx="7138035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0455" y="2717165"/>
            <a:ext cx="985202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75385" y="3623310"/>
            <a:ext cx="271145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40460" y="4486910"/>
            <a:ext cx="6939915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059"/>
            <a:ext cx="10800000" cy="398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"/>
          <a:stretch>
            <a:fillRect/>
          </a:stretch>
        </p:blipFill>
        <p:spPr>
          <a:xfrm>
            <a:off x="1294130" y="828040"/>
            <a:ext cx="976893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9035" y="923290"/>
            <a:ext cx="9975215" cy="146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38555" y="2583180"/>
            <a:ext cx="10074910" cy="138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57300" y="4387428"/>
            <a:ext cx="2296230" cy="42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57300" y="5224145"/>
            <a:ext cx="463550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57300" y="6098162"/>
            <a:ext cx="5088446" cy="432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6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7"/>
          <a:stretch>
            <a:fillRect/>
          </a:stretch>
        </p:blipFill>
        <p:spPr>
          <a:xfrm>
            <a:off x="1294130" y="828040"/>
            <a:ext cx="1005658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6490" y="997585"/>
            <a:ext cx="9970135" cy="148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79195" y="2685415"/>
            <a:ext cx="782447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11250" y="3472180"/>
            <a:ext cx="3150235" cy="7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78560" y="4379595"/>
            <a:ext cx="359092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25855" y="5144770"/>
            <a:ext cx="9972040" cy="155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756244"/>
            <a:ext cx="100436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6700" y="3575050"/>
            <a:ext cx="625983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6700" y="4338955"/>
            <a:ext cx="718820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74800" y="5180965"/>
            <a:ext cx="362267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74800" y="5992495"/>
            <a:ext cx="6741795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244"/>
            <a:ext cx="10070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899795"/>
            <a:ext cx="10128975" cy="534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49325" y="2934970"/>
            <a:ext cx="759460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2180" y="3823970"/>
            <a:ext cx="770128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5525" y="4700905"/>
            <a:ext cx="302641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9325" y="5557520"/>
            <a:ext cx="824230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4909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1939925" y="1473835"/>
            <a:ext cx="8616405" cy="403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0060" y="1584960"/>
            <a:ext cx="586295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50695" y="2530475"/>
            <a:ext cx="8878570" cy="1044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788795" y="3917315"/>
            <a:ext cx="277939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788795" y="4791075"/>
            <a:ext cx="5419725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477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2024-07-31T03:49:15Z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