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3" r:id="rId6"/>
    <p:sldId id="376" r:id="rId7"/>
    <p:sldId id="379" r:id="rId8"/>
    <p:sldId id="381" r:id="rId9"/>
    <p:sldId id="383" r:id="rId10"/>
    <p:sldId id="387" r:id="rId11"/>
    <p:sldId id="397" r:id="rId12"/>
    <p:sldId id="391" r:id="rId13"/>
    <p:sldId id="392" r:id="rId14"/>
    <p:sldId id="394" r:id="rId15"/>
    <p:sldId id="39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9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8" name="yt_shape_11188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87" name="yt_image_1118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0" name="yt_shape_11190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同号两数相除得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异号两数相除得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并把它们的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45a,isEnd"/>
              </a:rPr>
              <a:t>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除以任何一个不等于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的数都得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如果两个有理数的乘积等于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那么把其中一个数叫作另一个数的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也称它们互为倒数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除以一个不等于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的数等于乘这个数的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1380D1-D0EA-AE02-114F-052A30C0029C}"/>
              </a:ext>
            </a:extLst>
          </p:cNvPr>
          <p:cNvSpPr txBox="1"/>
          <p:nvPr/>
        </p:nvSpPr>
        <p:spPr>
          <a:xfrm>
            <a:off x="2964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667650-FFB5-B01B-971E-42C6E56AC65D}"/>
              </a:ext>
            </a:extLst>
          </p:cNvPr>
          <p:cNvSpPr txBox="1"/>
          <p:nvPr/>
        </p:nvSpPr>
        <p:spPr>
          <a:xfrm>
            <a:off x="66223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B52EC1-F5CA-243D-8EC3-C0D55E4DE054}"/>
              </a:ext>
            </a:extLst>
          </p:cNvPr>
          <p:cNvSpPr txBox="1"/>
          <p:nvPr/>
        </p:nvSpPr>
        <p:spPr>
          <a:xfrm>
            <a:off x="9670307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42FE0C-E752-9B66-DF7A-4291CA1503B4}"/>
              </a:ext>
            </a:extLst>
          </p:cNvPr>
          <p:cNvSpPr txBox="1"/>
          <p:nvPr/>
        </p:nvSpPr>
        <p:spPr>
          <a:xfrm>
            <a:off x="5326908" y="20262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66A1F7-F97C-CA85-F61E-A5CF39A18474}"/>
              </a:ext>
            </a:extLst>
          </p:cNvPr>
          <p:cNvSpPr txBox="1"/>
          <p:nvPr/>
        </p:nvSpPr>
        <p:spPr>
          <a:xfrm>
            <a:off x="4488708" y="25017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52C82D-4452-EA2B-503E-D48ADC301C79}"/>
              </a:ext>
            </a:extLst>
          </p:cNvPr>
          <p:cNvSpPr txBox="1"/>
          <p:nvPr/>
        </p:nvSpPr>
        <p:spPr>
          <a:xfrm>
            <a:off x="10127507" y="250175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2487"/>
              </a:rPr>
              <a:t>倒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1A998A-2D5D-56B3-A460-2CC037DAD849}"/>
              </a:ext>
            </a:extLst>
          </p:cNvPr>
          <p:cNvSpPr txBox="1"/>
          <p:nvPr/>
        </p:nvSpPr>
        <p:spPr>
          <a:xfrm>
            <a:off x="450108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CF84C0-BD6E-9378-715C-0654F3F64D50}"/>
              </a:ext>
            </a:extLst>
          </p:cNvPr>
          <p:cNvSpPr txBox="1"/>
          <p:nvPr/>
        </p:nvSpPr>
        <p:spPr>
          <a:xfrm>
            <a:off x="5860308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2" name="yt_shape_11262"/>
              <p:cNvSpPr txBox="1"/>
              <p:nvPr/>
            </p:nvSpPr>
            <p:spPr>
              <a:xfrm>
                <a:off x="540000" y="900000"/>
                <a:ext cx="5992025" cy="3369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用简便方法计算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89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2" name="yt_shape_11262" descr="{&quot;rangeId&quot;:3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92025" cy="3369384"/>
              </a:xfrm>
              <a:prstGeom prst="rect">
                <a:avLst/>
              </a:prstGeom>
              <a:blipFill>
                <a:blip r:embed="rId2"/>
                <a:stretch>
                  <a:fillRect l="-3154" r="-2035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0DAD1F1-9E65-81CE-F478-38F0744EE8E3}"/>
                  </a:ext>
                </a:extLst>
              </p:cNvPr>
              <p:cNvSpPr txBox="1"/>
              <p:nvPr/>
            </p:nvSpPr>
            <p:spPr>
              <a:xfrm>
                <a:off x="449989" y="1528136"/>
                <a:ext cx="50235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3}">
                <a:extLst>
                  <a:ext uri="{FF2B5EF4-FFF2-40B4-BE49-F238E27FC236}">
                    <a16:creationId xmlns:a16="http://schemas.microsoft.com/office/drawing/2014/main" id="{40DAD1F1-9E65-81CE-F478-38F0744EE8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136"/>
                <a:ext cx="5023548" cy="769061"/>
              </a:xfrm>
              <a:prstGeom prst="rect">
                <a:avLst/>
              </a:prstGeom>
              <a:blipFill>
                <a:blip r:embed="rId3"/>
                <a:stretch>
                  <a:fillRect l="-1942" r="-18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82AD2A-9C5C-441D-FB26-E6CCA4A39066}"/>
                  </a:ext>
                </a:extLst>
              </p:cNvPr>
              <p:cNvSpPr txBox="1"/>
              <p:nvPr/>
            </p:nvSpPr>
            <p:spPr>
              <a:xfrm>
                <a:off x="1631504" y="2203585"/>
                <a:ext cx="47663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82AD2A-9C5C-441D-FB26-E6CCA4A39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3585"/>
                <a:ext cx="4766373" cy="769062"/>
              </a:xfrm>
              <a:prstGeom prst="rect">
                <a:avLst/>
              </a:prstGeom>
              <a:blipFill>
                <a:blip r:embed="rId4"/>
                <a:stretch>
                  <a:fillRect l="-2046" r="-191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44F2CB-7C4A-F360-A500-9540AE521F60}"/>
                  </a:ext>
                </a:extLst>
              </p:cNvPr>
              <p:cNvSpPr txBox="1"/>
              <p:nvPr/>
            </p:nvSpPr>
            <p:spPr>
              <a:xfrm>
                <a:off x="1631504" y="2879035"/>
                <a:ext cx="19041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44F2CB-7C4A-F360-A500-9540AE521F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79035"/>
                <a:ext cx="1904111" cy="768045"/>
              </a:xfrm>
              <a:prstGeom prst="rect">
                <a:avLst/>
              </a:prstGeom>
              <a:blipFill>
                <a:blip r:embed="rId5"/>
                <a:stretch>
                  <a:fillRect l="-51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BA98AE-C1CA-31DA-BB40-405C72988F9E}"/>
                  </a:ext>
                </a:extLst>
              </p:cNvPr>
              <p:cNvSpPr txBox="1"/>
              <p:nvPr/>
            </p:nvSpPr>
            <p:spPr>
              <a:xfrm>
                <a:off x="1631504" y="3553468"/>
                <a:ext cx="15993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89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BA98AE-C1CA-31DA-BB40-405C72988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53468"/>
                <a:ext cx="1599312" cy="730136"/>
              </a:xfrm>
              <a:prstGeom prst="rect">
                <a:avLst/>
              </a:prstGeom>
              <a:blipFill>
                <a:blip r:embed="rId6"/>
                <a:stretch>
                  <a:fillRect l="-610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6" name="yt_shape_11266"/>
              <p:cNvSpPr txBox="1"/>
              <p:nvPr/>
            </p:nvSpPr>
            <p:spPr>
              <a:xfrm>
                <a:off x="540119" y="900000"/>
                <a:ext cx="11492915" cy="38724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若规定两个有理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83d3"/>
                  </a:rPr>
                  <a:t>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6" name="yt_shape_11266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72407"/>
              </a:xfrm>
              <a:prstGeom prst="rect">
                <a:avLst/>
              </a:prstGeom>
              <a:blipFill>
                <a:blip r:embed="rId2"/>
                <a:stretch>
                  <a:fillRect l="-1645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2D7D1CA-6837-93B4-CF4C-D7606CAA963F}"/>
                  </a:ext>
                </a:extLst>
              </p:cNvPr>
              <p:cNvSpPr txBox="1"/>
              <p:nvPr/>
            </p:nvSpPr>
            <p:spPr>
              <a:xfrm>
                <a:off x="450108" y="2209364"/>
                <a:ext cx="4070985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pageBreak': True}">
                <a:extLst>
                  <a:ext uri="{FF2B5EF4-FFF2-40B4-BE49-F238E27FC236}">
                    <a16:creationId xmlns:a16="http://schemas.microsoft.com/office/drawing/2014/main" id="{C2D7D1CA-6837-93B4-CF4C-D7606CAA96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9364"/>
                <a:ext cx="4070985" cy="801700"/>
              </a:xfrm>
              <a:prstGeom prst="rect">
                <a:avLst/>
              </a:prstGeom>
              <a:blipFill>
                <a:blip r:embed="rId3"/>
                <a:stretch>
                  <a:fillRect l="-2395" r="-2395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0C363E-3EA3-16FB-BF63-8DD0F986B0C9}"/>
                  </a:ext>
                </a:extLst>
              </p:cNvPr>
              <p:cNvSpPr txBox="1"/>
              <p:nvPr/>
            </p:nvSpPr>
            <p:spPr>
              <a:xfrm>
                <a:off x="1690212" y="2917452"/>
                <a:ext cx="20295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0C363E-3EA3-16FB-BF63-8DD0F986B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12" y="2917452"/>
                <a:ext cx="2029524" cy="767474"/>
              </a:xfrm>
              <a:prstGeom prst="rect">
                <a:avLst/>
              </a:prstGeom>
              <a:blipFill>
                <a:blip r:embed="rId4"/>
                <a:stretch>
                  <a:fillRect l="-4505" r="-510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A339B8-2A63-E98D-04E9-A6B570A65BEF}"/>
                  </a:ext>
                </a:extLst>
              </p:cNvPr>
              <p:cNvSpPr txBox="1"/>
              <p:nvPr/>
            </p:nvSpPr>
            <p:spPr>
              <a:xfrm>
                <a:off x="1690212" y="3591315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A339B8-2A63-E98D-04E9-A6B570A65B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12" y="3591315"/>
                <a:ext cx="1165924" cy="766077"/>
              </a:xfrm>
              <a:prstGeom prst="rect">
                <a:avLst/>
              </a:prstGeom>
              <a:blipFill>
                <a:blip r:embed="rId5"/>
                <a:stretch>
                  <a:fillRect l="-78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5533AFE-CFFB-EAAF-4DD1-CC90D02B48B4}"/>
              </a:ext>
            </a:extLst>
          </p:cNvPr>
          <p:cNvSpPr txBox="1"/>
          <p:nvPr/>
        </p:nvSpPr>
        <p:spPr>
          <a:xfrm>
            <a:off x="1690212" y="426377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yt_shape_11271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70" name="yt_image_11270" title="H_50.94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74" name="yt_shape_11274"/>
              <p:cNvSpPr txBox="1"/>
              <p:nvPr/>
            </p:nvSpPr>
            <p:spPr>
              <a:xfrm>
                <a:off x="540119" y="1546795"/>
                <a:ext cx="11492915" cy="5555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我们学过了乘法对加法的分配律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ba231"/>
                  </a:rPr>
                  <a:t>但是在做除法运算时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就不能使用分配律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对于下面这道计算题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小明有了自己的想法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dfa7"/>
                  </a:rPr>
                  <a:t>小明的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做法是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先求原式的倒数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274" name="yt_shape_11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492915" cy="5555047"/>
              </a:xfrm>
              <a:prstGeom prst="rect">
                <a:avLst/>
              </a:prstGeom>
              <a:blipFill>
                <a:blip r:embed="rId3"/>
                <a:stretch>
                  <a:fillRect l="-1645" t="-1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85" name="yt_shape_11285"/>
              <p:cNvSpPr txBox="1"/>
              <p:nvPr/>
            </p:nvSpPr>
            <p:spPr>
              <a:xfrm>
                <a:off x="540000" y="6093296"/>
                <a:ext cx="235641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85" name="yt_shape_112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93296"/>
                <a:ext cx="2356414" cy="638893"/>
              </a:xfrm>
              <a:prstGeom prst="rect">
                <a:avLst/>
              </a:prstGeom>
              <a:blipFill>
                <a:blip r:embed="rId4"/>
                <a:stretch>
                  <a:fillRect l="-8031" r="-6995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8" name="yt_shape_11288"/>
              <p:cNvSpPr txBox="1"/>
              <p:nvPr/>
            </p:nvSpPr>
            <p:spPr>
              <a:xfrm>
                <a:off x="540000" y="900000"/>
                <a:ext cx="4962897" cy="5289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请仿照以上小明的做法计算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先求原式的倒数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8" name="yt_shape_11288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62897" cy="5289397"/>
              </a:xfrm>
              <a:prstGeom prst="rect">
                <a:avLst/>
              </a:prstGeom>
              <a:blipFill>
                <a:blip r:embed="rId2"/>
                <a:stretch>
                  <a:fillRect l="-3808" t="-1038" r="-2703" b="-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8A08F0-1089-28F7-F5E3-FDFA2B448589}"/>
              </a:ext>
            </a:extLst>
          </p:cNvPr>
          <p:cNvSpPr txBox="1"/>
          <p:nvPr/>
        </p:nvSpPr>
        <p:spPr>
          <a:xfrm>
            <a:off x="449989" y="200438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先求原式的倒数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09C038-12A1-E1BE-3D1C-54E8932F7B65}"/>
                  </a:ext>
                </a:extLst>
              </p:cNvPr>
              <p:cNvSpPr txBox="1"/>
              <p:nvPr/>
            </p:nvSpPr>
            <p:spPr>
              <a:xfrm>
                <a:off x="754789" y="2479874"/>
                <a:ext cx="4380611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4109C038-12A1-E1BE-3D1C-54E8932F7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2479874"/>
                <a:ext cx="4380611" cy="769315"/>
              </a:xfrm>
              <a:prstGeom prst="rect">
                <a:avLst/>
              </a:prstGeom>
              <a:blipFill>
                <a:blip r:embed="rId3"/>
                <a:stretch>
                  <a:fillRect l="-2228" r="-20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663EDFD-48D7-E366-8EC2-A801B669745B}"/>
                  </a:ext>
                </a:extLst>
              </p:cNvPr>
              <p:cNvSpPr txBox="1"/>
              <p:nvPr/>
            </p:nvSpPr>
            <p:spPr>
              <a:xfrm>
                <a:off x="449989" y="3155577"/>
                <a:ext cx="463778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4663EDFD-48D7-E366-8EC2-A801B6697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5577"/>
                <a:ext cx="4637786" cy="769316"/>
              </a:xfrm>
              <a:prstGeom prst="rect">
                <a:avLst/>
              </a:prstGeom>
              <a:blipFill>
                <a:blip r:embed="rId4"/>
                <a:stretch>
                  <a:fillRect l="-2102" r="-197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82EA85-FB20-C3B0-B0BB-0E987D6C5724}"/>
                  </a:ext>
                </a:extLst>
              </p:cNvPr>
              <p:cNvSpPr txBox="1"/>
              <p:nvPr/>
            </p:nvSpPr>
            <p:spPr>
              <a:xfrm>
                <a:off x="449989" y="3831281"/>
                <a:ext cx="5094986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2A82EA85-FB20-C3B0-B0BB-0E987D6C57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1281"/>
                <a:ext cx="5094986" cy="769315"/>
              </a:xfrm>
              <a:prstGeom prst="rect">
                <a:avLst/>
              </a:prstGeom>
              <a:blipFill>
                <a:blip r:embed="rId5"/>
                <a:stretch>
                  <a:fillRect l="-1914" r="-179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63C913F-A391-B0E2-0014-18ED2B7A1AD9}"/>
              </a:ext>
            </a:extLst>
          </p:cNvPr>
          <p:cNvSpPr txBox="1"/>
          <p:nvPr/>
        </p:nvSpPr>
        <p:spPr>
          <a:xfrm>
            <a:off x="449989" y="450698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17539C-8F7D-B776-CDC1-90F85F014FEE}"/>
              </a:ext>
            </a:extLst>
          </p:cNvPr>
          <p:cNvSpPr txBox="1"/>
          <p:nvPr/>
        </p:nvSpPr>
        <p:spPr>
          <a:xfrm>
            <a:off x="449989" y="49824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534384-E089-2EEA-164B-D247F5ADD777}"/>
                  </a:ext>
                </a:extLst>
              </p:cNvPr>
              <p:cNvSpPr txBox="1"/>
              <p:nvPr/>
            </p:nvSpPr>
            <p:spPr>
              <a:xfrm>
                <a:off x="449989" y="5457960"/>
                <a:ext cx="1775523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3}">
                <a:extLst>
                  <a:ext uri="{FF2B5EF4-FFF2-40B4-BE49-F238E27FC236}">
                    <a16:creationId xmlns:a16="http://schemas.microsoft.com/office/drawing/2014/main" id="{B6534384-E089-2EEA-164B-D247F5ADD7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7960"/>
                <a:ext cx="1775523" cy="727088"/>
              </a:xfrm>
              <a:prstGeom prst="rect">
                <a:avLst/>
              </a:prstGeom>
              <a:blipFill>
                <a:blip r:embed="rId6"/>
                <a:stretch>
                  <a:fillRect l="-5498" r="-549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3" name="yt_shape_11293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292" name="yt_image_11292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295" name="yt_table_11295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049471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进行有理数的除法运算时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能整除的先确定符号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再算绝对值的商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3_09be0"/>
                        </a:rPr>
                        <a:t>不能整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除的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转化成乘法计算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4" name="yt_shape_11194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93" name="yt_image_11193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6" name="yt_shape_11196"/>
          <p:cNvSpPr txBox="1"/>
          <p:nvPr/>
        </p:nvSpPr>
        <p:spPr>
          <a:xfrm>
            <a:off x="540000" y="1597583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</a:t>
            </a:r>
          </a:p>
        </p:txBody>
      </p:sp>
      <p:sp>
        <p:nvSpPr>
          <p:cNvPr id="11197" name="yt_shape_11197"/>
          <p:cNvSpPr txBox="1"/>
          <p:nvPr/>
        </p:nvSpPr>
        <p:spPr>
          <a:xfrm>
            <a:off x="540000" y="2097148"/>
            <a:ext cx="36083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98" name="yt_table_11198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1628999"/>
                  </p:ext>
                </p:extLst>
              </p:nvPr>
            </p:nvGraphicFramePr>
            <p:xfrm>
              <a:off x="540056" y="2576451"/>
              <a:ext cx="6453823" cy="1059943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198" name="yt_table_11198" descr="{&quot;rangeId&quot;:4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1628999"/>
                  </p:ext>
                </p:extLst>
              </p:nvPr>
            </p:nvGraphicFramePr>
            <p:xfrm>
              <a:off x="540056" y="2576451"/>
              <a:ext cx="6453823" cy="1059943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4266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4385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99" name="yt_shape_11199"/>
          <p:cNvSpPr txBox="1"/>
          <p:nvPr/>
        </p:nvSpPr>
        <p:spPr>
          <a:xfrm>
            <a:off x="540000" y="3686948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00" name="yt_table_11200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6726660"/>
                  </p:ext>
                </p:extLst>
              </p:nvPr>
            </p:nvGraphicFramePr>
            <p:xfrm>
              <a:off x="540056" y="4166251"/>
              <a:ext cx="6491923" cy="1270572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1968500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200" name="yt_table_11200" descr="{&quot;rangeId&quot;:5,&quot;type&quot;:&quot;Option&quot;}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6726660"/>
                  </p:ext>
                </p:extLst>
              </p:nvPr>
            </p:nvGraphicFramePr>
            <p:xfrm>
              <a:off x="540056" y="4166251"/>
              <a:ext cx="6491923" cy="1270572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1968500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347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0031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4347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0031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01" name="yt_shape_11201"/>
          <p:cNvSpPr txBox="1"/>
          <p:nvPr/>
        </p:nvSpPr>
        <p:spPr>
          <a:xfrm>
            <a:off x="540000" y="5487330"/>
            <a:ext cx="77328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02" name="yt_table_1120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9472729"/>
                  </p:ext>
                </p:extLst>
              </p:nvPr>
            </p:nvGraphicFramePr>
            <p:xfrm>
              <a:off x="540056" y="5966633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202" name="yt_table_11202" descr="{&quot;rangeId&quot;:6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9472729"/>
                  </p:ext>
                </p:extLst>
              </p:nvPr>
            </p:nvGraphicFramePr>
            <p:xfrm>
              <a:off x="540056" y="5966633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953054">
            <a:extLst>
              <a:ext uri="{FF2B5EF4-FFF2-40B4-BE49-F238E27FC236}">
                <a16:creationId xmlns:a16="http://schemas.microsoft.com/office/drawing/2014/main" id="{55FBD722-C38C-384D-FADC-52AFA71138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2E1C8A-2DDF-5CE9-F7E4-3DE04763A5A5}"/>
              </a:ext>
            </a:extLst>
          </p:cNvPr>
          <p:cNvSpPr txBox="1"/>
          <p:nvPr/>
        </p:nvSpPr>
        <p:spPr>
          <a:xfrm>
            <a:off x="3193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50E876-C2AD-E98B-DA01-954099BF2982}"/>
              </a:ext>
            </a:extLst>
          </p:cNvPr>
          <p:cNvSpPr txBox="1"/>
          <p:nvPr/>
        </p:nvSpPr>
        <p:spPr>
          <a:xfrm>
            <a:off x="5402989" y="36401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1CFF86-5F07-F716-038C-6656DBB210F3}"/>
              </a:ext>
            </a:extLst>
          </p:cNvPr>
          <p:cNvSpPr txBox="1"/>
          <p:nvPr/>
        </p:nvSpPr>
        <p:spPr>
          <a:xfrm>
            <a:off x="7295289" y="54405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5" name="yt_shape_11205"/>
              <p:cNvSpPr txBox="1"/>
              <p:nvPr/>
            </p:nvSpPr>
            <p:spPr>
              <a:xfrm>
                <a:off x="540000" y="900000"/>
                <a:ext cx="6761466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则这个数是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5" name="yt_shape_112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61466" cy="1603003"/>
              </a:xfrm>
              <a:prstGeom prst="rect">
                <a:avLst/>
              </a:prstGeom>
              <a:blipFill>
                <a:blip r:embed="rId2"/>
                <a:stretch>
                  <a:fillRect l="-2795" t="-3422" r="-1713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382334-73FE-7F72-3699-481FFBA34F87}"/>
              </a:ext>
            </a:extLst>
          </p:cNvPr>
          <p:cNvSpPr txBox="1"/>
          <p:nvPr/>
        </p:nvSpPr>
        <p:spPr>
          <a:xfrm>
            <a:off x="2888389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A55A87-3672-8E67-C788-1DE1662D4403}"/>
                  </a:ext>
                </a:extLst>
              </p:cNvPr>
              <p:cNvSpPr txBox="1"/>
              <p:nvPr/>
            </p:nvSpPr>
            <p:spPr>
              <a:xfrm>
                <a:off x="5855427" y="1628800"/>
                <a:ext cx="13183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A55A87-3672-8E67-C788-1DE1662D44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5427" y="1628800"/>
                <a:ext cx="1318324" cy="730136"/>
              </a:xfrm>
              <a:prstGeom prst="rect">
                <a:avLst/>
              </a:prstGeom>
              <a:blipFill>
                <a:blip r:embed="rId3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7" name="yt_shape_1120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p:sp>
        <p:nvSpPr>
          <p:cNvPr id="11208" name="yt_shape_11208"/>
          <p:cNvSpPr txBox="1"/>
          <p:nvPr/>
        </p:nvSpPr>
        <p:spPr>
          <a:xfrm>
            <a:off x="540000" y="1399565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09" name="yt_table_11209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1749454"/>
                  </p:ext>
                </p:extLst>
              </p:nvPr>
            </p:nvGraphicFramePr>
            <p:xfrm>
              <a:off x="540056" y="1878868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09" name="yt_table_11209" descr="{&quot;rangeId&quot;:9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1749454"/>
                  </p:ext>
                </p:extLst>
              </p:nvPr>
            </p:nvGraphicFramePr>
            <p:xfrm>
              <a:off x="540056" y="1878868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10" name="yt_shape_11210"/>
          <p:cNvSpPr txBox="1"/>
          <p:nvPr/>
        </p:nvSpPr>
        <p:spPr>
          <a:xfrm>
            <a:off x="540000" y="2564516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下面算法正确的是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1" name="yt_table_112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10427"/>
              </p:ext>
            </p:extLst>
          </p:nvPr>
        </p:nvGraphicFramePr>
        <p:xfrm>
          <a:off x="540056" y="3043819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</a:tbl>
          </a:graphicData>
        </a:graphic>
      </p:graphicFrame>
      <p:pic>
        <p:nvPicPr>
          <p:cNvPr id="3" name="yt_shape_1722389953133">
            <a:extLst>
              <a:ext uri="{FF2B5EF4-FFF2-40B4-BE49-F238E27FC236}">
                <a16:creationId xmlns:a16="http://schemas.microsoft.com/office/drawing/2014/main" id="{4F1C6914-15EC-3694-D2A5-2F91E5A2B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E83B24-BDCF-1CDA-85B0-9406AFCBD70B}"/>
              </a:ext>
            </a:extLst>
          </p:cNvPr>
          <p:cNvSpPr txBox="1"/>
          <p:nvPr/>
        </p:nvSpPr>
        <p:spPr>
          <a:xfrm>
            <a:off x="7384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B9D416-F187-DD06-F09F-E5266B1D5323}"/>
              </a:ext>
            </a:extLst>
          </p:cNvPr>
          <p:cNvSpPr txBox="1"/>
          <p:nvPr/>
        </p:nvSpPr>
        <p:spPr>
          <a:xfrm>
            <a:off x="6012589" y="25177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15" name="yt_shape_11215"/>
              <p:cNvSpPr txBox="1"/>
              <p:nvPr/>
            </p:nvSpPr>
            <p:spPr>
              <a:xfrm>
                <a:off x="540119" y="900000"/>
                <a:ext cx="11111999" cy="34326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215" name="yt_shape_11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432671"/>
              </a:xfrm>
              <a:prstGeom prst="rect">
                <a:avLst/>
              </a:prstGeom>
              <a:blipFill>
                <a:blip r:embed="rId2"/>
                <a:stretch>
                  <a:fillRect l="-1701" t="-1599" r="-1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A0E8D8-3698-9D09-F544-B088CA2DA577}"/>
              </a:ext>
            </a:extLst>
          </p:cNvPr>
          <p:cNvSpPr txBox="1"/>
          <p:nvPr/>
        </p:nvSpPr>
        <p:spPr>
          <a:xfrm>
            <a:off x="2583708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E59D38-807E-09B7-2B13-1BA8473CE671}"/>
              </a:ext>
            </a:extLst>
          </p:cNvPr>
          <p:cNvSpPr txBox="1"/>
          <p:nvPr/>
        </p:nvSpPr>
        <p:spPr>
          <a:xfrm>
            <a:off x="4026746" y="1804170"/>
            <a:ext cx="9420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24EF69-9BBE-5378-4543-8B6C8AB97805}"/>
                  </a:ext>
                </a:extLst>
              </p:cNvPr>
              <p:cNvSpPr txBox="1"/>
              <p:nvPr/>
            </p:nvSpPr>
            <p:spPr>
              <a:xfrm>
                <a:off x="4226771" y="2476635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9824EF69-9BBE-5378-4543-8B6C8AB97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771" y="2476635"/>
                <a:ext cx="661099" cy="7674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A4CB115-FB81-7D2E-56AB-F4344363D8E6}"/>
              </a:ext>
            </a:extLst>
          </p:cNvPr>
          <p:cNvCxnSpPr/>
          <p:nvPr/>
        </p:nvCxnSpPr>
        <p:spPr>
          <a:xfrm>
            <a:off x="3964357" y="321635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DC1272F4-6D95-0B77-E4F7-A1FDD521CF97}"/>
              </a:ext>
            </a:extLst>
          </p:cNvPr>
          <p:cNvSpPr txBox="1"/>
          <p:nvPr/>
        </p:nvSpPr>
        <p:spPr>
          <a:xfrm>
            <a:off x="2564658" y="3150497"/>
            <a:ext cx="942086" cy="7714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9B60C2-2867-DD9B-D946-15C9FE22A899}"/>
                  </a:ext>
                </a:extLst>
              </p:cNvPr>
              <p:cNvSpPr txBox="1"/>
              <p:nvPr/>
            </p:nvSpPr>
            <p:spPr>
              <a:xfrm>
                <a:off x="4526808" y="2996952"/>
                <a:ext cx="1446912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9B60C2-2867-DD9B-D946-15C9FE22A8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6808" y="2996952"/>
                <a:ext cx="1446912" cy="771411"/>
              </a:xfrm>
              <a:prstGeom prst="rect">
                <a:avLst/>
              </a:prstGeom>
              <a:blipFill>
                <a:blip r:embed="rId4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B1696D9-898E-B4FD-19FC-BF331B2FA49B}"/>
              </a:ext>
            </a:extLst>
          </p:cNvPr>
          <p:cNvSpPr txBox="1"/>
          <p:nvPr/>
        </p:nvSpPr>
        <p:spPr>
          <a:xfrm>
            <a:off x="7174757" y="3150497"/>
            <a:ext cx="942086" cy="7714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7050BD0-7200-F702-3DE1-EF683467F108}"/>
                  </a:ext>
                </a:extLst>
              </p:cNvPr>
              <p:cNvSpPr txBox="1"/>
              <p:nvPr/>
            </p:nvSpPr>
            <p:spPr>
              <a:xfrm>
                <a:off x="10860932" y="3150497"/>
                <a:ext cx="661099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1, 'mathAnswerShape': 1}">
                <a:extLst>
                  <a:ext uri="{FF2B5EF4-FFF2-40B4-BE49-F238E27FC236}">
                    <a16:creationId xmlns:a16="http://schemas.microsoft.com/office/drawing/2014/main" id="{17050BD0-7200-F702-3DE1-EF683467F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60932" y="3150497"/>
                <a:ext cx="661099" cy="7714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E86882E-0683-1D51-6A82-BD2B9CCDCAD3}"/>
              </a:ext>
            </a:extLst>
          </p:cNvPr>
          <p:cNvCxnSpPr/>
          <p:nvPr/>
        </p:nvCxnSpPr>
        <p:spPr>
          <a:xfrm>
            <a:off x="10598519" y="389415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22" name="yt_shape_11222"/>
              <p:cNvSpPr txBox="1"/>
              <p:nvPr/>
            </p:nvSpPr>
            <p:spPr>
              <a:xfrm>
                <a:off x="540000" y="764704"/>
                <a:ext cx="3693319" cy="5525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</a:p>
            </p:txBody>
          </p:sp>
        </mc:Choice>
        <mc:Fallback>
          <p:sp>
            <p:nvSpPr>
              <p:cNvPr id="11222" name="yt_shape_11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3693319" cy="5525552"/>
              </a:xfrm>
              <a:prstGeom prst="rect">
                <a:avLst/>
              </a:prstGeom>
              <a:blipFill>
                <a:blip r:embed="rId2"/>
                <a:stretch>
                  <a:fillRect l="-5124" t="-1433" r="-4132" b="-10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831EFC-DBFA-E5EE-D962-84E9E4EB6DB1}"/>
                  </a:ext>
                </a:extLst>
              </p:cNvPr>
              <p:cNvSpPr txBox="1"/>
              <p:nvPr/>
            </p:nvSpPr>
            <p:spPr>
              <a:xfrm>
                <a:off x="449989" y="1785643"/>
                <a:ext cx="2585149" cy="7233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831EFC-DBFA-E5EE-D962-84E9E4EB6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85643"/>
                <a:ext cx="2585149" cy="723341"/>
              </a:xfrm>
              <a:prstGeom prst="rect">
                <a:avLst/>
              </a:prstGeom>
              <a:blipFill>
                <a:blip r:embed="rId3"/>
                <a:stretch>
                  <a:fillRect l="-3774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5F84E2-8F17-6326-3B41-32A669267DB3}"/>
                  </a:ext>
                </a:extLst>
              </p:cNvPr>
              <p:cNvSpPr txBox="1"/>
              <p:nvPr/>
            </p:nvSpPr>
            <p:spPr>
              <a:xfrm>
                <a:off x="1631504" y="2415372"/>
                <a:ext cx="708724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5F84E2-8F17-6326-3B41-32A669267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415372"/>
                <a:ext cx="708724" cy="714325"/>
              </a:xfrm>
              <a:prstGeom prst="rect">
                <a:avLst/>
              </a:prstGeom>
              <a:blipFill>
                <a:blip r:embed="rId4"/>
                <a:stretch>
                  <a:fillRect l="-13793" b="-3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0796DD-7D5B-80CD-B64C-3CA9A9ECCC7B}"/>
                  </a:ext>
                </a:extLst>
              </p:cNvPr>
              <p:cNvSpPr txBox="1"/>
              <p:nvPr/>
            </p:nvSpPr>
            <p:spPr>
              <a:xfrm>
                <a:off x="449989" y="3474997"/>
                <a:ext cx="1927924" cy="713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0796DD-7D5B-80CD-B64C-3CA9A9ECC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4997"/>
                <a:ext cx="1927924" cy="713435"/>
              </a:xfrm>
              <a:prstGeom prst="rect">
                <a:avLst/>
              </a:prstGeom>
              <a:blipFill>
                <a:blip r:embed="rId5"/>
                <a:stretch>
                  <a:fillRect l="-5063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8BEC83-C1F1-E2DA-2335-6E37CCF4C178}"/>
                  </a:ext>
                </a:extLst>
              </p:cNvPr>
              <p:cNvSpPr txBox="1"/>
              <p:nvPr/>
            </p:nvSpPr>
            <p:spPr>
              <a:xfrm>
                <a:off x="449989" y="4724105"/>
                <a:ext cx="3370961" cy="722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8BEC83-C1F1-E2DA-2335-6E37CCF4C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4105"/>
                <a:ext cx="3370961" cy="722770"/>
              </a:xfrm>
              <a:prstGeom prst="rect">
                <a:avLst/>
              </a:prstGeom>
              <a:blipFill>
                <a:blip r:embed="rId6"/>
                <a:stretch>
                  <a:fillRect l="-2893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67CC3D8-6013-A5CA-A805-8A3DB0F5AFA3}"/>
              </a:ext>
            </a:extLst>
          </p:cNvPr>
          <p:cNvSpPr txBox="1"/>
          <p:nvPr/>
        </p:nvSpPr>
        <p:spPr>
          <a:xfrm>
            <a:off x="1703512" y="5353263"/>
            <a:ext cx="9420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4DE9F7-C534-0FAA-BF04-3EAFCB2A55E3}"/>
              </a:ext>
            </a:extLst>
          </p:cNvPr>
          <p:cNvSpPr txBox="1"/>
          <p:nvPr/>
        </p:nvSpPr>
        <p:spPr>
          <a:xfrm>
            <a:off x="449989" y="6231087"/>
            <a:ext cx="18564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5" name="yt_shape_11235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弄错运算顺序而出错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36" name="yt_shape_11236"/>
              <p:cNvSpPr txBox="1"/>
              <p:nvPr/>
            </p:nvSpPr>
            <p:spPr>
              <a:xfrm>
                <a:off x="540000" y="1399565"/>
                <a:ext cx="6274153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236" name="yt_shape_1123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274153" cy="640368"/>
              </a:xfrm>
              <a:prstGeom prst="rect">
                <a:avLst/>
              </a:prstGeom>
              <a:blipFill>
                <a:blip r:embed="rId2"/>
                <a:stretch>
                  <a:fillRect l="-3013" r="-194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38" name="yt_table_11238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7072484"/>
                  </p:ext>
                </p:extLst>
              </p:nvPr>
            </p:nvGraphicFramePr>
            <p:xfrm>
              <a:off x="540056" y="2090721"/>
              <a:ext cx="8381366" cy="633667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38" name="yt_table_11238" descr="{&quot;rangeId&quot;:14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7072484"/>
                  </p:ext>
                </p:extLst>
              </p:nvPr>
            </p:nvGraphicFramePr>
            <p:xfrm>
              <a:off x="540056" y="2090721"/>
              <a:ext cx="8381366" cy="633667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6389" r="-758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0402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953223">
            <a:extLst>
              <a:ext uri="{FF2B5EF4-FFF2-40B4-BE49-F238E27FC236}">
                <a16:creationId xmlns:a16="http://schemas.microsoft.com/office/drawing/2014/main" id="{8DD8F157-E6CD-D510-3646-400067EF80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9A7783-B26A-5217-C462-BBD328271D78}"/>
              </a:ext>
            </a:extLst>
          </p:cNvPr>
          <p:cNvSpPr txBox="1"/>
          <p:nvPr/>
        </p:nvSpPr>
        <p:spPr>
          <a:xfrm>
            <a:off x="5850664" y="1352759"/>
            <a:ext cx="383286" cy="7277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0" name="yt_shape_11240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39" name="yt_image_11239" title="H_50.9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2" name="yt_shape_11242"/>
          <p:cNvSpPr txBox="1"/>
          <p:nvPr/>
        </p:nvSpPr>
        <p:spPr>
          <a:xfrm>
            <a:off x="540000" y="1597583"/>
            <a:ext cx="62899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43" name="yt_table_112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506107"/>
              </p:ext>
            </p:extLst>
          </p:nvPr>
        </p:nvGraphicFramePr>
        <p:xfrm>
          <a:off x="540056" y="2076886"/>
          <a:ext cx="75380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或没有意义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45" name="yt_shape_11245"/>
              <p:cNvSpPr txBox="1"/>
              <p:nvPr/>
            </p:nvSpPr>
            <p:spPr>
              <a:xfrm>
                <a:off x="540000" y="3078440"/>
                <a:ext cx="627415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的相反数的积是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245" name="yt_shape_1124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8440"/>
                <a:ext cx="6274153" cy="642163"/>
              </a:xfrm>
              <a:prstGeom prst="rect">
                <a:avLst/>
              </a:prstGeom>
              <a:blipFill>
                <a:blip r:embed="rId3"/>
                <a:stretch>
                  <a:fillRect l="-3013" r="-194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47" name="yt_table_11247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021775"/>
                  </p:ext>
                </p:extLst>
              </p:nvPr>
            </p:nvGraphicFramePr>
            <p:xfrm>
              <a:off x="540056" y="3771391"/>
              <a:ext cx="8157528" cy="63576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247" name="yt_table_11247" descr="{&quot;rangeId&quot;:17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021775"/>
                  </p:ext>
                </p:extLst>
              </p:nvPr>
            </p:nvGraphicFramePr>
            <p:xfrm>
              <a:off x="540056" y="3771391"/>
              <a:ext cx="8157528" cy="63576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5072" r="-7304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3134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48" name="yt_shape_11248"/>
              <p:cNvSpPr txBox="1"/>
              <p:nvPr/>
            </p:nvSpPr>
            <p:spPr>
              <a:xfrm>
                <a:off x="540000" y="4457800"/>
                <a:ext cx="7617470" cy="7657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的值不可能是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248" name="yt_shape_1124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7800"/>
                <a:ext cx="7617470" cy="765787"/>
              </a:xfrm>
              <a:prstGeom prst="rect">
                <a:avLst/>
              </a:prstGeom>
              <a:blipFill>
                <a:blip r:embed="rId5"/>
                <a:stretch>
                  <a:fillRect l="-2482" r="-1521" b="-12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50" name="yt_table_112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5283"/>
              </p:ext>
            </p:extLst>
          </p:nvPr>
        </p:nvGraphicFramePr>
        <p:xfrm>
          <a:off x="540056" y="5274375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C73ED6E-6968-8127-D450-637264DB11CA}"/>
              </a:ext>
            </a:extLst>
          </p:cNvPr>
          <p:cNvSpPr txBox="1"/>
          <p:nvPr/>
        </p:nvSpPr>
        <p:spPr>
          <a:xfrm>
            <a:off x="5848886" y="15507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1F5DB7-5AAC-AC70-8DB8-C16777F7B8DB}"/>
              </a:ext>
            </a:extLst>
          </p:cNvPr>
          <p:cNvSpPr txBox="1"/>
          <p:nvPr/>
        </p:nvSpPr>
        <p:spPr>
          <a:xfrm>
            <a:off x="5850664" y="3031634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7BAF82-7AC5-24F1-73FC-AE7B8EF11F78}"/>
              </a:ext>
            </a:extLst>
          </p:cNvPr>
          <p:cNvSpPr txBox="1"/>
          <p:nvPr/>
        </p:nvSpPr>
        <p:spPr>
          <a:xfrm>
            <a:off x="7180989" y="4410994"/>
            <a:ext cx="383286" cy="8519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54" name="yt_shape_11254"/>
              <p:cNvSpPr txBox="1"/>
              <p:nvPr/>
            </p:nvSpPr>
            <p:spPr>
              <a:xfrm>
                <a:off x="540119" y="900000"/>
                <a:ext cx="11492915" cy="54899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中任意取两个数相除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所得的商最大的是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</p:txBody>
          </p:sp>
        </mc:Choice>
        <mc:Fallback>
          <p:sp>
            <p:nvSpPr>
              <p:cNvPr id="11254" name="yt_shape_112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89964"/>
              </a:xfrm>
              <a:prstGeom prst="rect">
                <a:avLst/>
              </a:prstGeom>
              <a:blipFill>
                <a:blip r:embed="rId2"/>
                <a:stretch>
                  <a:fillRect l="-1645" t="-1000" r="-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E7DA2A-CCF0-9F17-777B-8C7F43E7E623}"/>
              </a:ext>
            </a:extLst>
          </p:cNvPr>
          <p:cNvSpPr txBox="1"/>
          <p:nvPr/>
        </p:nvSpPr>
        <p:spPr>
          <a:xfrm>
            <a:off x="11041907" y="85319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ee8d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803560-ED7C-EB09-FCAC-727E796406F8}"/>
              </a:ext>
            </a:extLst>
          </p:cNvPr>
          <p:cNvSpPr txBox="1"/>
          <p:nvPr/>
        </p:nvSpPr>
        <p:spPr>
          <a:xfrm>
            <a:off x="11280576" y="83671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2DBF81-36DD-417C-EA37-4C96F61DAB20}"/>
                  </a:ext>
                </a:extLst>
              </p:cNvPr>
              <p:cNvSpPr txBox="1"/>
              <p:nvPr/>
            </p:nvSpPr>
            <p:spPr>
              <a:xfrm>
                <a:off x="450108" y="2492896"/>
                <a:ext cx="360432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2DBF81-36DD-417C-EA37-4C96F61DAB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2896"/>
                <a:ext cx="3604323" cy="767030"/>
              </a:xfrm>
              <a:prstGeom prst="rect">
                <a:avLst/>
              </a:prstGeom>
              <a:blipFill>
                <a:blip r:embed="rId3"/>
                <a:stretch>
                  <a:fillRect l="-27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C03061-C0C2-0164-E004-B6E41D84F785}"/>
                  </a:ext>
                </a:extLst>
              </p:cNvPr>
              <p:cNvSpPr txBox="1"/>
              <p:nvPr/>
            </p:nvSpPr>
            <p:spPr>
              <a:xfrm>
                <a:off x="1631504" y="3166314"/>
                <a:ext cx="1142112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C03061-C0C2-0164-E004-B6E41D84F7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66314"/>
                <a:ext cx="1142112" cy="767029"/>
              </a:xfrm>
              <a:prstGeom prst="rect">
                <a:avLst/>
              </a:prstGeom>
              <a:blipFill>
                <a:blip r:embed="rId4"/>
                <a:stretch>
                  <a:fillRect l="-85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47CE28-8B68-3F6B-6DE2-B45D9CBB31E9}"/>
                  </a:ext>
                </a:extLst>
              </p:cNvPr>
              <p:cNvSpPr txBox="1"/>
              <p:nvPr/>
            </p:nvSpPr>
            <p:spPr>
              <a:xfrm>
                <a:off x="450108" y="4509120"/>
                <a:ext cx="3289998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47CE28-8B68-3F6B-6DE2-B45D9CBB31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9120"/>
                <a:ext cx="3289998" cy="775284"/>
              </a:xfrm>
              <a:prstGeom prst="rect">
                <a:avLst/>
              </a:prstGeom>
              <a:blipFill>
                <a:blip r:embed="rId5"/>
                <a:stretch>
                  <a:fillRect l="-296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3B2FC5-7AF0-FD92-8205-5F8AB84F4D57}"/>
                  </a:ext>
                </a:extLst>
              </p:cNvPr>
              <p:cNvSpPr txBox="1"/>
              <p:nvPr/>
            </p:nvSpPr>
            <p:spPr>
              <a:xfrm>
                <a:off x="1631504" y="5190792"/>
                <a:ext cx="1142112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3B2FC5-7AF0-FD92-8205-5F8AB84F4D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190792"/>
                <a:ext cx="1142112" cy="729628"/>
              </a:xfrm>
              <a:prstGeom prst="rect">
                <a:avLst/>
              </a:prstGeom>
              <a:blipFill>
                <a:blip r:embed="rId6"/>
                <a:stretch>
                  <a:fillRect l="-8556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1377</Words>
  <Application>Microsoft Office PowerPoint</Application>
  <PresentationFormat>宽屏</PresentationFormat>
  <Paragraphs>170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