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9" r:id="rId4"/>
    <p:sldId id="380" r:id="rId5"/>
    <p:sldId id="381" r:id="rId6"/>
    <p:sldId id="382" r:id="rId7"/>
    <p:sldId id="368" r:id="rId8"/>
    <p:sldId id="383" r:id="rId9"/>
    <p:sldId id="384" r:id="rId10"/>
    <p:sldId id="365" r:id="rId11"/>
    <p:sldId id="385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3061970"/>
            <a:ext cx="114681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8"/>
          <a:stretch>
            <a:fillRect/>
          </a:stretch>
        </p:blipFill>
        <p:spPr>
          <a:xfrm>
            <a:off x="1437640" y="828040"/>
            <a:ext cx="955239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0155" y="885825"/>
            <a:ext cx="9761220" cy="151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1755" y="2595245"/>
            <a:ext cx="977265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401445" y="3476625"/>
            <a:ext cx="4694555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341755" y="4276725"/>
            <a:ext cx="6825615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40155" y="5095240"/>
            <a:ext cx="4949825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268730" y="5930265"/>
            <a:ext cx="5783580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17" grpId="0" bldLvl="0" animBg="1"/>
      <p:bldP spid="19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690" y="4072255"/>
            <a:ext cx="8267065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455545" y="4893310"/>
            <a:ext cx="6280785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393950" y="5833110"/>
            <a:ext cx="3204845" cy="66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689059"/>
            <a:ext cx="10800000" cy="360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9375" y="2870835"/>
            <a:ext cx="7456805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660140" y="3816350"/>
            <a:ext cx="4377690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469005" y="4641850"/>
            <a:ext cx="2984500" cy="68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080" y="756244"/>
            <a:ext cx="85856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7715" y="2432050"/>
            <a:ext cx="5183505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61540" y="3225165"/>
            <a:ext cx="3699510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73605" y="3878580"/>
            <a:ext cx="4735195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406140" y="4601210"/>
            <a:ext cx="6155055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373120" y="5334000"/>
            <a:ext cx="5498465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464560" y="6064250"/>
            <a:ext cx="339725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6" grpId="0" bldLvl="0" animBg="1"/>
      <p:bldP spid="22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756244"/>
            <a:ext cx="95543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9400" y="3645535"/>
            <a:ext cx="645922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15665" y="4443730"/>
            <a:ext cx="2939415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849120" y="5300345"/>
            <a:ext cx="4157980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849120" y="6071235"/>
            <a:ext cx="6272530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904324"/>
            <a:ext cx="10800000" cy="3101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08"/>
          <a:stretch>
            <a:fillRect/>
          </a:stretch>
        </p:blipFill>
        <p:spPr>
          <a:xfrm>
            <a:off x="1652905" y="756285"/>
            <a:ext cx="904884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8280" y="817880"/>
            <a:ext cx="9281795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19120" y="1699895"/>
            <a:ext cx="381952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559560" y="2585720"/>
            <a:ext cx="4224020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559560" y="3869690"/>
            <a:ext cx="6993255" cy="101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424430" y="5273675"/>
            <a:ext cx="261112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425065" y="6102985"/>
            <a:ext cx="1666875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2" grpId="0" bldLvl="0" animBg="1"/>
      <p:bldP spid="29" grpId="0" bldLvl="0" animBg="1"/>
      <p:bldP spid="3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1509"/>
            <a:ext cx="10800000" cy="5070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0790" y="3548380"/>
            <a:ext cx="667893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49350" y="4425950"/>
            <a:ext cx="5243830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87450" y="5333365"/>
            <a:ext cx="955040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079"/>
            <a:ext cx="10800000" cy="2907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2024-07-30T09:48:12Z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