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69" r:id="rId7"/>
    <p:sldId id="373" r:id="rId8"/>
    <p:sldId id="388" r:id="rId9"/>
    <p:sldId id="374" r:id="rId10"/>
    <p:sldId id="376" r:id="rId11"/>
    <p:sldId id="380" r:id="rId12"/>
    <p:sldId id="382" r:id="rId13"/>
    <p:sldId id="384" r:id="rId14"/>
    <p:sldId id="385" r:id="rId15"/>
    <p:sldId id="389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8" name="yt_shape_11298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97" name="yt_image_1129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0" name="yt_shape_11300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有理数的乘除混合运算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从左到右依次进行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4a20c"/>
              </a:rPr>
              <a:t>也可以都转化为有理数的乘法来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如果算式中有括号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应先算括号里面的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1" name="yt_shape_11351"/>
              <p:cNvSpPr txBox="1"/>
              <p:nvPr/>
            </p:nvSpPr>
            <p:spPr>
              <a:xfrm>
                <a:off x="540119" y="900000"/>
                <a:ext cx="11492915" cy="16165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059f,isEnd"/>
                  </a:rPr>
                  <a:t>观察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以上计算过程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寻找规律计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351" name="yt_shape_11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16533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FB8FC4-23D2-B8A8-AAAA-673BDCF1394C}"/>
              </a:ext>
            </a:extLst>
          </p:cNvPr>
          <p:cNvSpPr txBox="1"/>
          <p:nvPr/>
        </p:nvSpPr>
        <p:spPr>
          <a:xfrm>
            <a:off x="5154188" y="1534803"/>
            <a:ext cx="1094487" cy="5885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4" name="yt_shape_11354"/>
              <p:cNvSpPr txBox="1"/>
              <p:nvPr/>
            </p:nvSpPr>
            <p:spPr>
              <a:xfrm>
                <a:off x="540000" y="900000"/>
                <a:ext cx="5458225" cy="5018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</a:p>
            </p:txBody>
          </p:sp>
        </mc:Choice>
        <mc:Fallback>
          <p:sp>
            <p:nvSpPr>
              <p:cNvPr id="11354" name="yt_shape_11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58225" cy="5018553"/>
              </a:xfrm>
              <a:prstGeom prst="rect">
                <a:avLst/>
              </a:prstGeom>
              <a:blipFill>
                <a:blip r:embed="rId2"/>
                <a:stretch>
                  <a:fillRect l="-3464" t="-1094" r="-2458" b="-12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D0C108-FB80-225E-B8C1-77C6C43BECEA}"/>
                  </a:ext>
                </a:extLst>
              </p:cNvPr>
              <p:cNvSpPr txBox="1"/>
              <p:nvPr/>
            </p:nvSpPr>
            <p:spPr>
              <a:xfrm>
                <a:off x="449989" y="1916832"/>
                <a:ext cx="54235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D0C108-FB80-225E-B8C1-77C6C43BE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6832"/>
                <a:ext cx="5423598" cy="772808"/>
              </a:xfrm>
              <a:prstGeom prst="rect">
                <a:avLst/>
              </a:prstGeom>
              <a:blipFill>
                <a:blip r:embed="rId3"/>
                <a:stretch>
                  <a:fillRect l="-1798" r="-168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4D6C57-85D7-BE56-F106-639135AFF6EA}"/>
                  </a:ext>
                </a:extLst>
              </p:cNvPr>
              <p:cNvSpPr txBox="1"/>
              <p:nvPr/>
            </p:nvSpPr>
            <p:spPr>
              <a:xfrm>
                <a:off x="1683391" y="2596028"/>
                <a:ext cx="39805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4D6C57-85D7-BE56-F106-639135AFF6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3391" y="2596028"/>
                <a:ext cx="3980561" cy="772808"/>
              </a:xfrm>
              <a:prstGeom prst="rect">
                <a:avLst/>
              </a:prstGeom>
              <a:blipFill>
                <a:blip r:embed="rId4"/>
                <a:stretch>
                  <a:fillRect l="-2297" r="-245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CEFFD98-E171-0111-611A-97A57704AF13}"/>
              </a:ext>
            </a:extLst>
          </p:cNvPr>
          <p:cNvSpPr txBox="1"/>
          <p:nvPr/>
        </p:nvSpPr>
        <p:spPr>
          <a:xfrm>
            <a:off x="1683391" y="327522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43DC66-C9FC-62F2-AFBD-F7B70487FEC9}"/>
                  </a:ext>
                </a:extLst>
              </p:cNvPr>
              <p:cNvSpPr txBox="1"/>
              <p:nvPr/>
            </p:nvSpPr>
            <p:spPr>
              <a:xfrm>
                <a:off x="449989" y="4426162"/>
                <a:ext cx="4332986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43DC66-C9FC-62F2-AFBD-F7B70487F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6162"/>
                <a:ext cx="4332986" cy="776046"/>
              </a:xfrm>
              <a:prstGeom prst="rect">
                <a:avLst/>
              </a:prstGeom>
              <a:blipFill>
                <a:blip r:embed="rId5"/>
                <a:stretch>
                  <a:fillRect l="-225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A0E49B-F8B2-0C76-4B66-F180CBF83678}"/>
                  </a:ext>
                </a:extLst>
              </p:cNvPr>
              <p:cNvSpPr txBox="1"/>
              <p:nvPr/>
            </p:nvSpPr>
            <p:spPr>
              <a:xfrm>
                <a:off x="1631504" y="5108596"/>
                <a:ext cx="1446912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A0E49B-F8B2-0C76-4B66-F180CBF83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108596"/>
                <a:ext cx="1446912" cy="776047"/>
              </a:xfrm>
              <a:prstGeom prst="rect">
                <a:avLst/>
              </a:prstGeom>
              <a:blipFill>
                <a:blip r:embed="rId6"/>
                <a:stretch>
                  <a:fillRect l="-675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AA95126-8990-44F3-11BB-4618A43D8801}"/>
              </a:ext>
            </a:extLst>
          </p:cNvPr>
          <p:cNvSpPr txBox="1"/>
          <p:nvPr/>
        </p:nvSpPr>
        <p:spPr>
          <a:xfrm>
            <a:off x="1631504" y="579103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2" name="yt_shape_11362"/>
          <p:cNvSpPr txBox="1"/>
          <p:nvPr/>
        </p:nvSpPr>
        <p:spPr>
          <a:xfrm>
            <a:off x="540000" y="900000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阅读下面解题过程并解答问题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63" name="yt_shape_11363"/>
              <p:cNvSpPr txBox="1"/>
              <p:nvPr/>
            </p:nvSpPr>
            <p:spPr>
              <a:xfrm>
                <a:off x="540000" y="1379303"/>
                <a:ext cx="6502916" cy="257268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第三步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363" name="yt_shape_113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502916" cy="2572683"/>
              </a:xfrm>
              <a:prstGeom prst="rect">
                <a:avLst/>
              </a:prstGeom>
              <a:blipFill>
                <a:blip r:embed="rId2"/>
                <a:stretch>
                  <a:fillRect l="-1685" r="-74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5" name="yt_shape_11365"/>
          <p:cNvSpPr txBox="1"/>
          <p:nvPr/>
        </p:nvSpPr>
        <p:spPr>
          <a:xfrm>
            <a:off x="540119" y="400277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上面解题过程有两个错误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第一处是第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第二处是第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6" name="yt_shape_11366"/>
              <p:cNvSpPr txBox="1"/>
              <p:nvPr/>
            </p:nvSpPr>
            <p:spPr>
              <a:xfrm>
                <a:off x="540000" y="5425861"/>
                <a:ext cx="356347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正确结果是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66" name="yt_shape_113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25861"/>
                <a:ext cx="3563476" cy="642740"/>
              </a:xfrm>
              <a:prstGeom prst="rect">
                <a:avLst/>
              </a:prstGeom>
              <a:blipFill>
                <a:blip r:embed="rId3"/>
                <a:stretch>
                  <a:fillRect l="-5308" r="-428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DB8E6A-43D6-67F7-9428-D5A4A72D1B52}"/>
              </a:ext>
            </a:extLst>
          </p:cNvPr>
          <p:cNvSpPr txBox="1"/>
          <p:nvPr/>
        </p:nvSpPr>
        <p:spPr>
          <a:xfrm>
            <a:off x="6393708" y="395596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57EC05-E97A-F254-D412-21EA3B291C2F}"/>
              </a:ext>
            </a:extLst>
          </p:cNvPr>
          <p:cNvSpPr txBox="1"/>
          <p:nvPr/>
        </p:nvSpPr>
        <p:spPr>
          <a:xfrm>
            <a:off x="9441707" y="3955968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5_4f175"/>
              </a:rPr>
              <a:t>没有按顺序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765CA2-ECC1-3983-4BFE-E4A0BC0D08CE}"/>
              </a:ext>
            </a:extLst>
          </p:cNvPr>
          <p:cNvSpPr txBox="1"/>
          <p:nvPr/>
        </p:nvSpPr>
        <p:spPr>
          <a:xfrm>
            <a:off x="450108" y="443145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计算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EA5F3E-6D02-73AB-65A4-EE3D0CE368F4}"/>
              </a:ext>
            </a:extLst>
          </p:cNvPr>
          <p:cNvSpPr txBox="1"/>
          <p:nvPr/>
        </p:nvSpPr>
        <p:spPr>
          <a:xfrm>
            <a:off x="3193308" y="443145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BFE09B-28C8-26A0-F7A2-E3DF3F0827FC}"/>
              </a:ext>
            </a:extLst>
          </p:cNvPr>
          <p:cNvSpPr txBox="1"/>
          <p:nvPr/>
        </p:nvSpPr>
        <p:spPr>
          <a:xfrm>
            <a:off x="6241308" y="4431456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6_a76bd"/>
              </a:rPr>
              <a:t>没有按有理数除法符号法则确定结果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4FA2FE-F324-A975-0BF6-84D2DD0A48CD}"/>
              </a:ext>
            </a:extLst>
          </p:cNvPr>
          <p:cNvSpPr txBox="1"/>
          <p:nvPr/>
        </p:nvSpPr>
        <p:spPr>
          <a:xfrm>
            <a:off x="450108" y="490694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6CB944-D94D-AA2F-25AA-389B26CEF209}"/>
                  </a:ext>
                </a:extLst>
              </p:cNvPr>
              <p:cNvSpPr txBox="1"/>
              <p:nvPr/>
            </p:nvSpPr>
            <p:spPr>
              <a:xfrm>
                <a:off x="3088414" y="5157192"/>
                <a:ext cx="9182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6CB944-D94D-AA2F-25AA-389B26CEF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414" y="5157192"/>
                <a:ext cx="918274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9" name="yt_shape_11369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68" name="yt_image_11368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1" name="yt_shape_11371"/>
          <p:cNvSpPr txBox="1"/>
          <p:nvPr/>
        </p:nvSpPr>
        <p:spPr>
          <a:xfrm>
            <a:off x="540119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张写着不同数字的卡片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6eba"/>
              </a:rPr>
              <a:t>请你按要求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抽取卡片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372" name="yt_image_11372" title="H_81.1853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650" y="2692902"/>
            <a:ext cx="6618699" cy="103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74" name="yt_shape_11374"/>
              <p:cNvSpPr txBox="1"/>
              <p:nvPr/>
            </p:nvSpPr>
            <p:spPr>
              <a:xfrm>
                <a:off x="540119" y="3774516"/>
                <a:ext cx="11492915" cy="2277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如何抽取才能使这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6_48633"/>
                  </a:rPr>
                  <a:t>张卡片上的数字先相乘再相除的结果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抽取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最大值为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74" name="yt_shape_11374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74516"/>
                <a:ext cx="11492915" cy="2277162"/>
              </a:xfrm>
              <a:prstGeom prst="rect">
                <a:avLst/>
              </a:prstGeom>
              <a:blipFill>
                <a:blip r:embed="rId4"/>
                <a:stretch>
                  <a:fillRect l="-1645" t="-2139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4B5A34-4CF1-058E-72A4-B28805578B42}"/>
                  </a:ext>
                </a:extLst>
              </p:cNvPr>
              <p:cNvSpPr txBox="1"/>
              <p:nvPr/>
            </p:nvSpPr>
            <p:spPr>
              <a:xfrm>
                <a:off x="450108" y="4678687"/>
                <a:ext cx="5737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抽取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最大值为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9A4B5A34-4CF1-058E-72A4-B28805578B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78687"/>
                <a:ext cx="5737923" cy="765061"/>
              </a:xfrm>
              <a:prstGeom prst="rect">
                <a:avLst/>
              </a:prstGeom>
              <a:blipFill>
                <a:blip r:embed="rId5"/>
                <a:stretch>
                  <a:fillRect l="-1700" r="-17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EA9F6A-67DE-62B4-8DE5-A5F1533EFE6B}"/>
                  </a:ext>
                </a:extLst>
              </p:cNvPr>
              <p:cNvSpPr txBox="1"/>
              <p:nvPr/>
            </p:nvSpPr>
            <p:spPr>
              <a:xfrm>
                <a:off x="450108" y="5350135"/>
                <a:ext cx="48235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49EA9F6A-67DE-62B4-8DE5-A5F1533EF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50135"/>
                <a:ext cx="4823523" cy="726326"/>
              </a:xfrm>
              <a:prstGeom prst="rect">
                <a:avLst/>
              </a:prstGeom>
              <a:blipFill>
                <a:blip r:embed="rId6"/>
                <a:stretch>
                  <a:fillRect l="-2023" r="-202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7" name="yt_shape_11377"/>
              <p:cNvSpPr txBox="1"/>
              <p:nvPr/>
            </p:nvSpPr>
            <p:spPr>
              <a:xfrm>
                <a:off x="540119" y="900000"/>
                <a:ext cx="11492915" cy="2955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从中取出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如何抽取才能使这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6_31f47"/>
                  </a:rPr>
                  <a:t>张卡片上的数字先相除再相乘的结果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最小值是多少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抽取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最小值为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7" name="yt_shape_1137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55168"/>
              </a:xfrm>
              <a:prstGeom prst="rect">
                <a:avLst/>
              </a:prstGeom>
              <a:blipFill>
                <a:blip r:embed="rId2"/>
                <a:stretch>
                  <a:fillRect l="-1645" t="-1860" b="-2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4F6763-A7FA-33D7-11AA-B77D9F7D40BF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737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抽取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最小值为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B84F6763-A7FA-33D7-11AA-B77D9F7D4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737923" cy="765061"/>
              </a:xfrm>
              <a:prstGeom prst="rect">
                <a:avLst/>
              </a:prstGeom>
              <a:blipFill>
                <a:blip r:embed="rId3"/>
                <a:stretch>
                  <a:fillRect l="-1700" r="-17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11D6B3-2D8F-D216-8107-912CE23C07D9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4975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AA11D6B3-2D8F-D216-8107-912CE23C0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4975923" cy="765061"/>
              </a:xfrm>
              <a:prstGeom prst="rect">
                <a:avLst/>
              </a:prstGeom>
              <a:blipFill>
                <a:blip r:embed="rId4"/>
                <a:stretch>
                  <a:fillRect l="-1961" r="-19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58E1E3-92F6-997D-94D6-1A6ECDD285B9}"/>
                  </a:ext>
                </a:extLst>
              </p:cNvPr>
              <p:cNvSpPr txBox="1"/>
              <p:nvPr/>
            </p:nvSpPr>
            <p:spPr>
              <a:xfrm>
                <a:off x="450108" y="3147068"/>
                <a:ext cx="5433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8058E1E3-92F6-997D-94D6-1A6ECDD28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068"/>
                <a:ext cx="5433123" cy="726326"/>
              </a:xfrm>
              <a:prstGeom prst="rect">
                <a:avLst/>
              </a:prstGeom>
              <a:blipFill>
                <a:blip r:embed="rId5"/>
                <a:stretch>
                  <a:fillRect l="-1796" r="-17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380" name="yt_image_11380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383" name="yt_table_11383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845380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在进行乘除混合运算时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往往先将除法转化为乘法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然后确定积的符号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_6d9e9"/>
                        </a:rPr>
                        <a:t>最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后求出结果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转化后可以运用乘法的运算律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2" name="yt_shape_1130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01" name="yt_image_1130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4" name="yt_shape_11304"/>
          <p:cNvSpPr txBox="1"/>
          <p:nvPr/>
        </p:nvSpPr>
        <p:spPr>
          <a:xfrm>
            <a:off x="540000" y="1597583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p:sp>
        <p:nvSpPr>
          <p:cNvPr id="11305" name="yt_shape_11305"/>
          <p:cNvSpPr txBox="1"/>
          <p:nvPr/>
        </p:nvSpPr>
        <p:spPr>
          <a:xfrm>
            <a:off x="540000" y="2097148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下列各式的计算结果是负数的是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06" name="yt_table_11306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1647909"/>
                  </p:ext>
                </p:extLst>
              </p:nvPr>
            </p:nvGraphicFramePr>
            <p:xfrm>
              <a:off x="540056" y="2576451"/>
              <a:ext cx="6138863" cy="1905827"/>
            </p:xfrm>
            <a:graphic>
              <a:graphicData uri="http://schemas.openxmlformats.org/drawingml/2006/table">
                <a:tbl>
                  <a:tblPr/>
                  <a:tblGrid>
                    <a:gridCol w="6138863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06" name="yt_table_11306" descr="{&quot;rangeId&quot;:3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1647909"/>
                  </p:ext>
                </p:extLst>
              </p:nvPr>
            </p:nvGraphicFramePr>
            <p:xfrm>
              <a:off x="540056" y="2576451"/>
              <a:ext cx="6138863" cy="1905827"/>
            </p:xfrm>
            <a:graphic>
              <a:graphicData uri="http://schemas.openxmlformats.org/drawingml/2006/table">
                <a:tbl>
                  <a:tblPr/>
                  <a:tblGrid>
                    <a:gridCol w="6138863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966718">
            <a:extLst>
              <a:ext uri="{FF2B5EF4-FFF2-40B4-BE49-F238E27FC236}">
                <a16:creationId xmlns:a16="http://schemas.microsoft.com/office/drawing/2014/main" id="{E225D500-77C3-9472-0202-A53FF58DD5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358CE1-D9F6-3FF1-E652-2B022F203109}"/>
              </a:ext>
            </a:extLst>
          </p:cNvPr>
          <p:cNvSpPr txBox="1"/>
          <p:nvPr/>
        </p:nvSpPr>
        <p:spPr>
          <a:xfrm>
            <a:off x="57077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07" name="yt_shape_11307"/>
              <p:cNvSpPr txBox="1"/>
              <p:nvPr/>
            </p:nvSpPr>
            <p:spPr>
              <a:xfrm>
                <a:off x="540000" y="900000"/>
                <a:ext cx="965969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统一成乘法运算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07" name="yt_shape_1130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59696" cy="642163"/>
              </a:xfrm>
              <a:prstGeom prst="rect">
                <a:avLst/>
              </a:prstGeom>
              <a:blipFill>
                <a:blip r:embed="rId2"/>
                <a:stretch>
                  <a:fillRect l="-1957" r="-94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09" name="yt_table_11309" title="H_200.1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7326006"/>
                  </p:ext>
                </p:extLst>
              </p:nvPr>
            </p:nvGraphicFramePr>
            <p:xfrm>
              <a:off x="540056" y="1592951"/>
              <a:ext cx="4043363" cy="2541526"/>
            </p:xfrm>
            <a:graphic>
              <a:graphicData uri="http://schemas.openxmlformats.org/drawingml/2006/table">
                <a:tbl>
                  <a:tblPr/>
                  <a:tblGrid>
                    <a:gridCol w="4043363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09" name="yt_table_11309" descr="{&quot;rangeId&quot;:4,&quot;type&quot;:&quot;Option&quot;}" title="H_200.1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7326006"/>
                  </p:ext>
                </p:extLst>
              </p:nvPr>
            </p:nvGraphicFramePr>
            <p:xfrm>
              <a:off x="540056" y="1592951"/>
              <a:ext cx="4043363" cy="2541526"/>
            </p:xfrm>
            <a:graphic>
              <a:graphicData uri="http://schemas.openxmlformats.org/drawingml/2006/table">
                <a:tbl>
                  <a:tblPr/>
                  <a:tblGrid>
                    <a:gridCol w="4043363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b="-2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962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8095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10" name="yt_shape_11310"/>
          <p:cNvSpPr txBox="1"/>
          <p:nvPr/>
        </p:nvSpPr>
        <p:spPr>
          <a:xfrm>
            <a:off x="540000" y="4184704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1" name="yt_table_113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586702"/>
              </p:ext>
            </p:extLst>
          </p:nvPr>
        </p:nvGraphicFramePr>
        <p:xfrm>
          <a:off x="540056" y="4664007"/>
          <a:ext cx="3896043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24BCE99-507F-96B2-A99C-875FD00E378E}"/>
              </a:ext>
            </a:extLst>
          </p:cNvPr>
          <p:cNvSpPr txBox="1"/>
          <p:nvPr/>
        </p:nvSpPr>
        <p:spPr>
          <a:xfrm>
            <a:off x="9203464" y="853194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25F30-2DA1-89D8-E3D4-6A5A4306C630}"/>
              </a:ext>
            </a:extLst>
          </p:cNvPr>
          <p:cNvSpPr txBox="1"/>
          <p:nvPr/>
        </p:nvSpPr>
        <p:spPr>
          <a:xfrm>
            <a:off x="5402989" y="41378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3" name="yt_shape_11313"/>
          <p:cNvSpPr txBox="1"/>
          <p:nvPr/>
        </p:nvSpPr>
        <p:spPr>
          <a:xfrm>
            <a:off x="540000" y="900000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下列计算结果不正确的是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4" name="yt_table_11314" title="H_183.3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2018666"/>
                  </p:ext>
                </p:extLst>
              </p:nvPr>
            </p:nvGraphicFramePr>
            <p:xfrm>
              <a:off x="540056" y="1379303"/>
              <a:ext cx="6024563" cy="2328610"/>
            </p:xfrm>
            <a:graphic>
              <a:graphicData uri="http://schemas.openxmlformats.org/drawingml/2006/table">
                <a:tbl>
                  <a:tblPr/>
                  <a:tblGrid>
                    <a:gridCol w="6024563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14" name="yt_table_11314" descr="{&quot;rangeId&quot;:6,&quot;type&quot;:&quot;Option&quot;}" title="H_183.3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2018666"/>
                  </p:ext>
                </p:extLst>
              </p:nvPr>
            </p:nvGraphicFramePr>
            <p:xfrm>
              <a:off x="540056" y="1379303"/>
              <a:ext cx="6024563" cy="2328610"/>
            </p:xfrm>
            <a:graphic>
              <a:graphicData uri="http://schemas.openxmlformats.org/drawingml/2006/table">
                <a:tbl>
                  <a:tblPr/>
                  <a:tblGrid>
                    <a:gridCol w="6024563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2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72381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75B7F8-091A-A5A3-6E9D-0307FF0CE376}"/>
              </a:ext>
            </a:extLst>
          </p:cNvPr>
          <p:cNvSpPr txBox="1"/>
          <p:nvPr/>
        </p:nvSpPr>
        <p:spPr>
          <a:xfrm>
            <a:off x="4793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5" name="yt_shape_11315"/>
              <p:cNvSpPr txBox="1"/>
              <p:nvPr/>
            </p:nvSpPr>
            <p:spPr>
              <a:xfrm>
                <a:off x="540119" y="900000"/>
                <a:ext cx="11492915" cy="15726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在数轴上对应点的位置如图所示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05e9,isEnd"/>
                  </a:rPr>
                  <a:t>.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5" name="yt_shape_113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72610"/>
              </a:xfrm>
              <a:prstGeom prst="rect">
                <a:avLst/>
              </a:prstGeom>
              <a:blipFill>
                <a:blip r:embed="rId2"/>
                <a:stretch>
                  <a:fillRect l="-1645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18" name="yt_image_11318" title="H_24.1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7328" y="2534944"/>
            <a:ext cx="3517342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E394AD-C732-3DEA-7885-E3BA53BA580E}"/>
                  </a:ext>
                </a:extLst>
              </p:cNvPr>
              <p:cNvSpPr txBox="1"/>
              <p:nvPr/>
            </p:nvSpPr>
            <p:spPr>
              <a:xfrm>
                <a:off x="3493346" y="692696"/>
                <a:ext cx="1318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E394AD-C732-3DEA-7885-E3BA53BA58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3346" y="692696"/>
                <a:ext cx="1318324" cy="767474"/>
              </a:xfrm>
              <a:prstGeom prst="rect">
                <a:avLst/>
              </a:prstGeom>
              <a:blipFill>
                <a:blip r:embed="rId4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F08523D-2DEE-19AD-5EEE-7181BB081673}"/>
              </a:ext>
            </a:extLst>
          </p:cNvPr>
          <p:cNvSpPr txBox="1"/>
          <p:nvPr/>
        </p:nvSpPr>
        <p:spPr>
          <a:xfrm>
            <a:off x="9902082" y="152705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0" name="yt_shape_11320"/>
              <p:cNvSpPr txBox="1"/>
              <p:nvPr/>
            </p:nvSpPr>
            <p:spPr>
              <a:xfrm>
                <a:off x="540000" y="900000"/>
                <a:ext cx="4770537" cy="3712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0" name="yt_shape_11320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70537" cy="3712106"/>
              </a:xfrm>
              <a:prstGeom prst="rect">
                <a:avLst/>
              </a:prstGeom>
              <a:blipFill>
                <a:blip r:embed="rId2"/>
                <a:stretch>
                  <a:fillRect l="-3964" t="-1478" r="-2941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92C151-AAA7-358E-5C1D-D413B29C0BAB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2842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, 'pageBreak': True}">
                <a:extLst>
                  <a:ext uri="{FF2B5EF4-FFF2-40B4-BE49-F238E27FC236}">
                    <a16:creationId xmlns:a16="http://schemas.microsoft.com/office/drawing/2014/main" id="{3792C151-AAA7-358E-5C1D-D413B29C0B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2842324" cy="768046"/>
              </a:xfrm>
              <a:prstGeom prst="rect">
                <a:avLst/>
              </a:prstGeom>
              <a:blipFill>
                <a:blip r:embed="rId3"/>
                <a:stretch>
                  <a:fillRect l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391711-216B-0295-A304-0746EEE45EF8}"/>
                  </a:ext>
                </a:extLst>
              </p:cNvPr>
              <p:cNvSpPr txBox="1"/>
              <p:nvPr/>
            </p:nvSpPr>
            <p:spPr>
              <a:xfrm>
                <a:off x="1703512" y="2478604"/>
                <a:ext cx="8373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391711-216B-0295-A304-0746EEE45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478604"/>
                <a:ext cx="837311" cy="769061"/>
              </a:xfrm>
              <a:prstGeom prst="rect">
                <a:avLst/>
              </a:prstGeom>
              <a:blipFill>
                <a:blip r:embed="rId4"/>
                <a:stretch>
                  <a:fillRect l="-1087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F5AF742-5964-6A18-E9E1-973CA86579C5}"/>
              </a:ext>
            </a:extLst>
          </p:cNvPr>
          <p:cNvSpPr txBox="1"/>
          <p:nvPr/>
        </p:nvSpPr>
        <p:spPr>
          <a:xfrm>
            <a:off x="449989" y="3629541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FAD41E-0B55-49CE-8841-318CA9A23D34}"/>
              </a:ext>
            </a:extLst>
          </p:cNvPr>
          <p:cNvSpPr txBox="1"/>
          <p:nvPr/>
        </p:nvSpPr>
        <p:spPr>
          <a:xfrm>
            <a:off x="1631504" y="41050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6" name="yt_shape_11326"/>
              <p:cNvSpPr txBox="1"/>
              <p:nvPr/>
            </p:nvSpPr>
            <p:spPr>
              <a:xfrm>
                <a:off x="540000" y="900000"/>
                <a:ext cx="4833054" cy="40604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6" name="yt_shape_11326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3054" cy="4060407"/>
              </a:xfrm>
              <a:prstGeom prst="rect">
                <a:avLst/>
              </a:prstGeom>
              <a:blipFill>
                <a:blip r:embed="rId2"/>
                <a:stretch>
                  <a:fillRect l="-3914" r="-2904" b="-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608B35-81E6-15A3-F346-C40B2086E0DC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3289998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F6608B35-81E6-15A3-F346-C40B2086E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3289998" cy="766585"/>
              </a:xfrm>
              <a:prstGeom prst="rect">
                <a:avLst/>
              </a:prstGeom>
              <a:blipFill>
                <a:blip r:embed="rId3"/>
                <a:stretch>
                  <a:fillRect l="-29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5A3867-7023-751C-0ACB-EB91B379CED3}"/>
                  </a:ext>
                </a:extLst>
              </p:cNvPr>
              <p:cNvSpPr txBox="1"/>
              <p:nvPr/>
            </p:nvSpPr>
            <p:spPr>
              <a:xfrm>
                <a:off x="1631504" y="2198632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5A3867-7023-751C-0ACB-EB91B379C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98632"/>
                <a:ext cx="1013524" cy="765061"/>
              </a:xfrm>
              <a:prstGeom prst="rect">
                <a:avLst/>
              </a:prstGeom>
              <a:blipFill>
                <a:blip r:embed="rId4"/>
                <a:stretch>
                  <a:fillRect l="-9639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E116BA-8272-CA37-8927-4F500E05B7B0}"/>
                  </a:ext>
                </a:extLst>
              </p:cNvPr>
              <p:cNvSpPr txBox="1"/>
              <p:nvPr/>
            </p:nvSpPr>
            <p:spPr>
              <a:xfrm>
                <a:off x="449989" y="3549277"/>
                <a:ext cx="319474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DDE116BA-8272-CA37-8927-4F500E05B7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9277"/>
                <a:ext cx="3194749" cy="775793"/>
              </a:xfrm>
              <a:prstGeom prst="rect">
                <a:avLst/>
              </a:prstGeom>
              <a:blipFill>
                <a:blip r:embed="rId5"/>
                <a:stretch>
                  <a:fillRect l="-305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61913E-2009-6549-0C3E-EEEFA11C7C21}"/>
                  </a:ext>
                </a:extLst>
              </p:cNvPr>
              <p:cNvSpPr txBox="1"/>
              <p:nvPr/>
            </p:nvSpPr>
            <p:spPr>
              <a:xfrm>
                <a:off x="1703512" y="4231458"/>
                <a:ext cx="8373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61913E-2009-6549-0C3E-EEEFA11C7C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231458"/>
                <a:ext cx="837311" cy="736486"/>
              </a:xfrm>
              <a:prstGeom prst="rect">
                <a:avLst/>
              </a:prstGeom>
              <a:blipFill>
                <a:blip r:embed="rId6"/>
                <a:stretch>
                  <a:fillRect l="-10870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4" name="yt_shape_11334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误用乘法对加法的分配律而出错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35" name="yt_shape_11335"/>
              <p:cNvSpPr txBox="1"/>
              <p:nvPr/>
            </p:nvSpPr>
            <p:spPr>
              <a:xfrm>
                <a:off x="540000" y="1399565"/>
                <a:ext cx="437619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5" name="yt_shape_11335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376198" cy="641201"/>
              </a:xfrm>
              <a:prstGeom prst="rect">
                <a:avLst/>
              </a:prstGeom>
              <a:blipFill>
                <a:blip r:embed="rId2"/>
                <a:stretch>
                  <a:fillRect l="-4324" r="-334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37" name="yt_shape_11337"/>
              <p:cNvSpPr txBox="1"/>
              <p:nvPr/>
            </p:nvSpPr>
            <p:spPr>
              <a:xfrm>
                <a:off x="540000" y="2091554"/>
                <a:ext cx="3741409" cy="1792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7" name="yt_shape_11337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1554"/>
                <a:ext cx="3741409" cy="1792029"/>
              </a:xfrm>
              <a:prstGeom prst="rect">
                <a:avLst/>
              </a:prstGeom>
              <a:blipFill>
                <a:blip r:embed="rId3"/>
                <a:stretch>
                  <a:fillRect l="-5057" r="-4078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966819">
            <a:extLst>
              <a:ext uri="{FF2B5EF4-FFF2-40B4-BE49-F238E27FC236}">
                <a16:creationId xmlns:a16="http://schemas.microsoft.com/office/drawing/2014/main" id="{5A75B1C6-32B6-1EC6-6630-961F68F68A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ADE65C-ED1A-51A3-2A04-78320E4F603E}"/>
                  </a:ext>
                </a:extLst>
              </p:cNvPr>
              <p:cNvSpPr txBox="1"/>
              <p:nvPr/>
            </p:nvSpPr>
            <p:spPr>
              <a:xfrm>
                <a:off x="449989" y="2044748"/>
                <a:ext cx="38853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30ADE65C-ED1A-51A3-2A04-78320E4F60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4748"/>
                <a:ext cx="3885311" cy="769062"/>
              </a:xfrm>
              <a:prstGeom prst="rect">
                <a:avLst/>
              </a:prstGeom>
              <a:blipFill>
                <a:blip r:embed="rId5"/>
                <a:stretch>
                  <a:fillRect l="-2512" r="-25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3C8026-A3D4-02E7-CD32-DA0132EB717F}"/>
                  </a:ext>
                </a:extLst>
              </p:cNvPr>
              <p:cNvSpPr txBox="1"/>
              <p:nvPr/>
            </p:nvSpPr>
            <p:spPr>
              <a:xfrm>
                <a:off x="1631504" y="2720198"/>
                <a:ext cx="14469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3C8026-A3D4-02E7-CD32-DA0132EB7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20198"/>
                <a:ext cx="1446912" cy="768490"/>
              </a:xfrm>
              <a:prstGeom prst="rect">
                <a:avLst/>
              </a:prstGeom>
              <a:blipFill>
                <a:blip r:embed="rId6"/>
                <a:stretch>
                  <a:fillRect l="-67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96FF456-2035-9F77-9B55-AD19C0E6BAC8}"/>
              </a:ext>
            </a:extLst>
          </p:cNvPr>
          <p:cNvSpPr txBox="1"/>
          <p:nvPr/>
        </p:nvSpPr>
        <p:spPr>
          <a:xfrm>
            <a:off x="1631504" y="3395076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0" name="yt_shape_11340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39" name="yt_image_11339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42" name="yt_shape_11342"/>
              <p:cNvSpPr txBox="1"/>
              <p:nvPr/>
            </p:nvSpPr>
            <p:spPr>
              <a:xfrm>
                <a:off x="540000" y="1597583"/>
                <a:ext cx="9400009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42" name="yt_shape_1134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9400009" cy="640625"/>
              </a:xfrm>
              <a:prstGeom prst="rect">
                <a:avLst/>
              </a:prstGeom>
              <a:blipFill>
                <a:blip r:embed="rId3"/>
                <a:stretch>
                  <a:fillRect l="-2010" r="-97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44" name="yt_table_11344" title="H_83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5289429"/>
                  </p:ext>
                </p:extLst>
              </p:nvPr>
            </p:nvGraphicFramePr>
            <p:xfrm>
              <a:off x="540056" y="2288996"/>
              <a:ext cx="4378643" cy="1058800"/>
            </p:xfrm>
            <a:graphic>
              <a:graphicData uri="http://schemas.openxmlformats.org/drawingml/2006/table">
                <a:tbl>
                  <a:tblPr/>
                  <a:tblGrid>
                    <a:gridCol w="2600643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  <a:gridCol w="1778000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344" name="yt_table_11344" descr="{&quot;rangeId&quot;:12,&quot;type&quot;:&quot;Option&quot;}" title="H_83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5289429"/>
                  </p:ext>
                </p:extLst>
              </p:nvPr>
            </p:nvGraphicFramePr>
            <p:xfrm>
              <a:off x="540056" y="2288996"/>
              <a:ext cx="4378643" cy="1058800"/>
            </p:xfrm>
            <a:graphic>
              <a:graphicData uri="http://schemas.openxmlformats.org/drawingml/2006/table">
                <a:tbl>
                  <a:tblPr/>
                  <a:tblGrid>
                    <a:gridCol w="2600643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  <a:gridCol w="1778000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4286" r="-6838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5" name="yt_shape_11345"/>
              <p:cNvSpPr txBox="1"/>
              <p:nvPr/>
            </p:nvSpPr>
            <p:spPr>
              <a:xfrm>
                <a:off x="540000" y="3398350"/>
                <a:ext cx="7593041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45" name="yt_shape_1134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8350"/>
                <a:ext cx="7593041" cy="641394"/>
              </a:xfrm>
              <a:prstGeom prst="rect">
                <a:avLst/>
              </a:prstGeom>
              <a:blipFill>
                <a:blip r:embed="rId5"/>
                <a:stretch>
                  <a:fillRect l="-2490" r="-152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47" name="yt_table_113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874175"/>
              </p:ext>
            </p:extLst>
          </p:nvPr>
        </p:nvGraphicFramePr>
        <p:xfrm>
          <a:off x="540056" y="4090532"/>
          <a:ext cx="4853306" cy="950976"/>
        </p:xfrm>
        <a:graphic>
          <a:graphicData uri="http://schemas.openxmlformats.org/drawingml/2006/table">
            <a:tbl>
              <a:tblPr/>
              <a:tblGrid>
                <a:gridCol w="26006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49" name="yt_shape_11349"/>
              <p:cNvSpPr txBox="1"/>
              <p:nvPr/>
            </p:nvSpPr>
            <p:spPr>
              <a:xfrm>
                <a:off x="540000" y="5092086"/>
                <a:ext cx="967393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的商的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49" name="yt_shape_11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92086"/>
                <a:ext cx="9673930" cy="638893"/>
              </a:xfrm>
              <a:prstGeom prst="rect">
                <a:avLst/>
              </a:prstGeom>
              <a:blipFill>
                <a:blip r:embed="rId6"/>
                <a:stretch>
                  <a:fillRect l="-1953" r="-88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0C6668-880B-E5C4-FD1D-24D221B6554B}"/>
              </a:ext>
            </a:extLst>
          </p:cNvPr>
          <p:cNvSpPr txBox="1"/>
          <p:nvPr/>
        </p:nvSpPr>
        <p:spPr>
          <a:xfrm>
            <a:off x="8928826" y="1550777"/>
            <a:ext cx="400748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750B04-6040-7F1A-01C0-C2480750C37D}"/>
              </a:ext>
            </a:extLst>
          </p:cNvPr>
          <p:cNvSpPr txBox="1"/>
          <p:nvPr/>
        </p:nvSpPr>
        <p:spPr>
          <a:xfrm>
            <a:off x="7156796" y="3351544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D6E39-F7B7-281A-0ABC-E7C2DF51B06C}"/>
              </a:ext>
            </a:extLst>
          </p:cNvPr>
          <p:cNvSpPr txBox="1"/>
          <p:nvPr/>
        </p:nvSpPr>
        <p:spPr>
          <a:xfrm>
            <a:off x="8963561" y="5045280"/>
            <a:ext cx="1094487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1355</Words>
  <Application>Microsoft Office PowerPoint</Application>
  <PresentationFormat>宽屏</PresentationFormat>
  <Paragraphs>128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2024-07-31T07:39:58Z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