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3" r:id="rId5"/>
    <p:sldId id="384" r:id="rId6"/>
    <p:sldId id="385" r:id="rId7"/>
    <p:sldId id="386" r:id="rId8"/>
    <p:sldId id="387" r:id="rId9"/>
    <p:sldId id="388" r:id="rId10"/>
    <p:sldId id="389" r:id="rId11"/>
    <p:sldId id="390" r:id="rId12"/>
    <p:sldId id="391" r:id="rId13"/>
    <p:sldId id="392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" y="3116580"/>
            <a:ext cx="11972290" cy="6242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17"/>
          <a:stretch>
            <a:fillRect/>
          </a:stretch>
        </p:blipFill>
        <p:spPr>
          <a:xfrm>
            <a:off x="2585720" y="1258570"/>
            <a:ext cx="6888570" cy="4377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385060" y="3110865"/>
            <a:ext cx="7037705" cy="1144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244340" y="4508500"/>
            <a:ext cx="1482090" cy="1299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2513965" y="1402080"/>
            <a:ext cx="7320370" cy="416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193925" y="2987040"/>
            <a:ext cx="7826375" cy="1256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4065270" y="4499610"/>
            <a:ext cx="1652905" cy="1074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437640" y="1115060"/>
            <a:ext cx="9480640" cy="445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85545" y="2978785"/>
            <a:ext cx="9897110" cy="1071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124200" y="4365625"/>
            <a:ext cx="1655445" cy="1237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2872740" y="1258570"/>
            <a:ext cx="6600280" cy="393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38170" y="4425950"/>
            <a:ext cx="3382645" cy="88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3662045" y="1330325"/>
            <a:ext cx="4800055" cy="38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288665" y="3072130"/>
            <a:ext cx="5739130" cy="1061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333365" y="4480560"/>
            <a:ext cx="1893570" cy="77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3231515" y="1402080"/>
            <a:ext cx="6024335" cy="370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48635" y="3201035"/>
            <a:ext cx="6340475" cy="999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812030" y="4577080"/>
            <a:ext cx="1180465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/>
          <a:stretch>
            <a:fillRect/>
          </a:stretch>
        </p:blipFill>
        <p:spPr>
          <a:xfrm>
            <a:off x="2370455" y="1258570"/>
            <a:ext cx="7464515" cy="410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770505" y="3360420"/>
            <a:ext cx="5721985" cy="1174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395470" y="4727575"/>
            <a:ext cx="1885950" cy="6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3518535" y="1473835"/>
            <a:ext cx="5160100" cy="374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85160" y="3199765"/>
            <a:ext cx="5773420" cy="1162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191125" y="4631055"/>
            <a:ext cx="1820545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2872740" y="1473835"/>
            <a:ext cx="6528525" cy="386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616835" y="3161665"/>
            <a:ext cx="5312410" cy="1196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516755" y="4653915"/>
            <a:ext cx="1225550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3016250" y="1617345"/>
            <a:ext cx="6311990" cy="371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705735" y="3391535"/>
            <a:ext cx="5326380" cy="1019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646930" y="4807585"/>
            <a:ext cx="103251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21"/>
          <a:stretch>
            <a:fillRect/>
          </a:stretch>
        </p:blipFill>
        <p:spPr>
          <a:xfrm>
            <a:off x="2298700" y="756285"/>
            <a:ext cx="775217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633345" y="4335145"/>
            <a:ext cx="7200900" cy="1036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4182110" y="5574030"/>
            <a:ext cx="2042160" cy="105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2024-07-30T09:20:20Z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