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83" r:id="rId4"/>
    <p:sldId id="384" r:id="rId5"/>
    <p:sldId id="385" r:id="rId6"/>
    <p:sldId id="386" r:id="rId7"/>
    <p:sldId id="387" r:id="rId8"/>
    <p:sldId id="369" r:id="rId9"/>
    <p:sldId id="388" r:id="rId10"/>
    <p:sldId id="389" r:id="rId11"/>
    <p:sldId id="390" r:id="rId12"/>
    <p:sldId id="391" r:id="rId13"/>
    <p:sldId id="392" r:id="rId14"/>
  </p:sldIdLst>
  <p:sldSz cx="12192000" cy="6858000"/>
  <p:notesSz cx="6858000" cy="9144000"/>
  <p:custDataLst>
    <p:tags r:id="rId18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113" d="100"/>
          <a:sy n="113" d="100"/>
        </p:scale>
        <p:origin x="522" y="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8125" y="3117850"/>
            <a:ext cx="11715750" cy="62166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884"/>
          <a:stretch>
            <a:fillRect/>
          </a:stretch>
        </p:blipFill>
        <p:spPr>
          <a:xfrm>
            <a:off x="2585720" y="899795"/>
            <a:ext cx="7248615" cy="54336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559560" y="1052830"/>
            <a:ext cx="7486015" cy="6076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auto">
          <a:xfrm>
            <a:off x="2207895" y="1916430"/>
            <a:ext cx="3336290" cy="7023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495550" y="2924810"/>
            <a:ext cx="7294245" cy="6076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495550" y="3780790"/>
            <a:ext cx="2882900" cy="6877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2343150" y="4796790"/>
            <a:ext cx="7051675" cy="15367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81"/>
          <a:stretch>
            <a:fillRect/>
          </a:stretch>
        </p:blipFill>
        <p:spPr>
          <a:xfrm>
            <a:off x="791845" y="1186815"/>
            <a:ext cx="10704920" cy="47745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43660" y="4220845"/>
            <a:ext cx="10180955" cy="7188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auto">
          <a:xfrm>
            <a:off x="1199515" y="5177790"/>
            <a:ext cx="5386070" cy="7308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215"/>
          <a:stretch>
            <a:fillRect/>
          </a:stretch>
        </p:blipFill>
        <p:spPr>
          <a:xfrm>
            <a:off x="1652905" y="1473835"/>
            <a:ext cx="9048840" cy="43522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415415" y="1556385"/>
            <a:ext cx="6315075" cy="6076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auto">
          <a:xfrm>
            <a:off x="1487805" y="2420620"/>
            <a:ext cx="9425940" cy="6076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559560" y="3429635"/>
            <a:ext cx="6823075" cy="22923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556"/>
          <a:stretch>
            <a:fillRect/>
          </a:stretch>
        </p:blipFill>
        <p:spPr>
          <a:xfrm>
            <a:off x="3016250" y="1115060"/>
            <a:ext cx="6311990" cy="46259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503930" y="4004945"/>
            <a:ext cx="5103495" cy="7835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auto">
          <a:xfrm>
            <a:off x="8607425" y="4004945"/>
            <a:ext cx="720725" cy="6407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409315" y="4951730"/>
            <a:ext cx="3234690" cy="7899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556"/>
          <a:stretch>
            <a:fillRect/>
          </a:stretch>
        </p:blipFill>
        <p:spPr>
          <a:xfrm>
            <a:off x="3016250" y="1115060"/>
            <a:ext cx="6311990" cy="48729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783840" y="1340485"/>
            <a:ext cx="5581650" cy="6845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auto">
          <a:xfrm>
            <a:off x="2927985" y="2420620"/>
            <a:ext cx="2613660" cy="6076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712085" y="3284855"/>
            <a:ext cx="5808980" cy="6076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016250" y="4404360"/>
            <a:ext cx="6438900" cy="13322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5" grpId="0" bldLvl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218"/>
          <a:stretch>
            <a:fillRect/>
          </a:stretch>
        </p:blipFill>
        <p:spPr>
          <a:xfrm>
            <a:off x="1939925" y="1258570"/>
            <a:ext cx="8400505" cy="47625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919605" y="3140710"/>
            <a:ext cx="5974080" cy="9302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auto">
          <a:xfrm>
            <a:off x="7943215" y="3356610"/>
            <a:ext cx="704850" cy="6076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352040" y="4220845"/>
            <a:ext cx="8058785" cy="7626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495550" y="5300980"/>
            <a:ext cx="3065780" cy="6076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5" grpId="0" bldLvl="0" animBg="1"/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5553"/>
          <a:stretch>
            <a:fillRect/>
          </a:stretch>
        </p:blipFill>
        <p:spPr>
          <a:xfrm>
            <a:off x="2729230" y="1043305"/>
            <a:ext cx="6960325" cy="46774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639695" y="1268730"/>
            <a:ext cx="4504055" cy="6076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auto">
          <a:xfrm>
            <a:off x="2207895" y="2204720"/>
            <a:ext cx="5765800" cy="6076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567940" y="3213100"/>
            <a:ext cx="2613660" cy="6076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423795" y="4123690"/>
            <a:ext cx="6976745" cy="15481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5" grpId="0" bldLvl="0" animBg="1"/>
      <p:bldP spid="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707"/>
          <a:stretch>
            <a:fillRect/>
          </a:stretch>
        </p:blipFill>
        <p:spPr>
          <a:xfrm>
            <a:off x="2496185" y="334645"/>
            <a:ext cx="7680960" cy="62807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855595" y="2056130"/>
            <a:ext cx="7080250" cy="14554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auto">
          <a:xfrm>
            <a:off x="2783840" y="3644900"/>
            <a:ext cx="5514975" cy="6076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639695" y="4436745"/>
            <a:ext cx="5074920" cy="6076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927985" y="5358130"/>
            <a:ext cx="5588635" cy="12573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5" grpId="0" bldLvl="0" animBg="1"/>
      <p:bldP spid="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219"/>
          <a:stretch>
            <a:fillRect/>
          </a:stretch>
        </p:blipFill>
        <p:spPr>
          <a:xfrm>
            <a:off x="2083435" y="1115060"/>
            <a:ext cx="8616405" cy="44196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auto">
          <a:xfrm>
            <a:off x="2352040" y="3931920"/>
            <a:ext cx="8096885" cy="14693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217"/>
          <a:stretch>
            <a:fillRect/>
          </a:stretch>
        </p:blipFill>
        <p:spPr>
          <a:xfrm>
            <a:off x="2800985" y="1258570"/>
            <a:ext cx="6888570" cy="44704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495550" y="1340485"/>
            <a:ext cx="7602220" cy="6076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auto">
          <a:xfrm>
            <a:off x="2639695" y="2338705"/>
            <a:ext cx="6478905" cy="10388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712085" y="3768090"/>
            <a:ext cx="7134860" cy="19608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84"/>
          <a:stretch>
            <a:fillRect/>
          </a:stretch>
        </p:blipFill>
        <p:spPr>
          <a:xfrm>
            <a:off x="1365885" y="1043305"/>
            <a:ext cx="10056585" cy="48507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991995" y="4328795"/>
            <a:ext cx="9138285" cy="15189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YTNjM2EwNWJlZTJhNGZjOTUwNGJmNTFmZWFlMWExNzk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2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36</cp:revision>
  <dcterms:created xsi:type="dcterms:W3CDTF">2015-09-16T06:52:00Z</dcterms:created>
  <dcterms:modified xsi:type="dcterms:W3CDTF">2024-07-31T04:42:49Z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2052-12.1.0.16388</vt:lpwstr>
  </property>
</Properties>
</file>