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4" r:id="rId6"/>
    <p:sldId id="377" r:id="rId7"/>
    <p:sldId id="378" r:id="rId8"/>
    <p:sldId id="382" r:id="rId9"/>
    <p:sldId id="384" r:id="rId10"/>
    <p:sldId id="387" r:id="rId11"/>
    <p:sldId id="388" r:id="rId12"/>
    <p:sldId id="393" r:id="rId13"/>
    <p:sldId id="389" r:id="rId14"/>
    <p:sldId id="394" r:id="rId15"/>
    <p:sldId id="390" r:id="rId16"/>
    <p:sldId id="396" r:id="rId17"/>
    <p:sldId id="392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0" name="yt_shape_14700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99" name="yt_image_1469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02" name="yt_shape_14702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如果两个角的和等于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或一个直角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a113,isEnd"/>
              </a:rPr>
              <a:t>就说这两个角互为余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互为补角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如果两个角的和等于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或一个平角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6ca9,isEnd"/>
              </a:rPr>
              <a:t>就说这两个角互为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同角或等角的余角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同角或等角的补角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D6EB9B-A699-1099-0C5F-833CC9A0836B}"/>
              </a:ext>
            </a:extLst>
          </p:cNvPr>
          <p:cNvSpPr txBox="1"/>
          <p:nvPr/>
        </p:nvSpPr>
        <p:spPr>
          <a:xfrm>
            <a:off x="50983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609F27-8197-1125-E82E-D7A0CFEAF839}"/>
              </a:ext>
            </a:extLst>
          </p:cNvPr>
          <p:cNvSpPr txBox="1"/>
          <p:nvPr/>
        </p:nvSpPr>
        <p:spPr>
          <a:xfrm>
            <a:off x="16693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6070FD-1517-F014-F8A0-AEA90AC410A9}"/>
              </a:ext>
            </a:extLst>
          </p:cNvPr>
          <p:cNvSpPr txBox="1"/>
          <p:nvPr/>
        </p:nvSpPr>
        <p:spPr>
          <a:xfrm>
            <a:off x="5098308" y="250175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F1C3AB-7417-30F7-6BAD-3595C0C063F2}"/>
              </a:ext>
            </a:extLst>
          </p:cNvPr>
          <p:cNvSpPr txBox="1"/>
          <p:nvPr/>
        </p:nvSpPr>
        <p:spPr>
          <a:xfrm>
            <a:off x="1974108" y="29772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E52C74-45BF-4B63-E617-5F115F2BD54A}"/>
              </a:ext>
            </a:extLst>
          </p:cNvPr>
          <p:cNvSpPr txBox="1"/>
          <p:nvPr/>
        </p:nvSpPr>
        <p:spPr>
          <a:xfrm>
            <a:off x="6012708" y="345272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012231-9829-AFD7-8C3C-1752600B151A}"/>
              </a:ext>
            </a:extLst>
          </p:cNvPr>
          <p:cNvSpPr txBox="1"/>
          <p:nvPr/>
        </p:nvSpPr>
        <p:spPr>
          <a:xfrm>
            <a:off x="9975107" y="345272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7" name="yt_shape_14757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79a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760" name="yt_image_14760" title="H_91.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2578" y="2491102"/>
            <a:ext cx="1659421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62" name="yt_shape_14762"/>
          <p:cNvSpPr txBox="1"/>
          <p:nvPr/>
        </p:nvSpPr>
        <p:spPr>
          <a:xfrm>
            <a:off x="540119" y="370977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图中有哪几对角互为余角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5d7b3"/>
              </a:rPr>
              <a:t>与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FC9ABF-E361-7165-7185-5C02C313EDB7}"/>
              </a:ext>
            </a:extLst>
          </p:cNvPr>
          <p:cNvSpPr txBox="1"/>
          <p:nvPr/>
        </p:nvSpPr>
        <p:spPr>
          <a:xfrm>
            <a:off x="450108" y="2279658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853FF1-56C5-49F3-9749-A65D198CB57A}"/>
              </a:ext>
            </a:extLst>
          </p:cNvPr>
          <p:cNvSpPr txBox="1"/>
          <p:nvPr/>
        </p:nvSpPr>
        <p:spPr>
          <a:xfrm>
            <a:off x="450108" y="4138460"/>
            <a:ext cx="1091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5d7b3"/>
              </a:rPr>
              <a:t>与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5A8C9E-83DB-79EE-F328-1ADF07D2DAB8}"/>
              </a:ext>
            </a:extLst>
          </p:cNvPr>
          <p:cNvSpPr txBox="1"/>
          <p:nvPr/>
        </p:nvSpPr>
        <p:spPr>
          <a:xfrm>
            <a:off x="450108" y="4613948"/>
            <a:ext cx="1400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6" name="yt_shape_1476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图中有哪几对角互为补角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8bdba"/>
              </a:rPr>
              <a:t>与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768" name="yt_image_14768" title="H_91.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260854"/>
            <a:ext cx="1659421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6571CA-F03B-4FC8-B78E-731034892A5B}"/>
              </a:ext>
            </a:extLst>
          </p:cNvPr>
          <p:cNvSpPr txBox="1"/>
          <p:nvPr/>
        </p:nvSpPr>
        <p:spPr>
          <a:xfrm>
            <a:off x="450108" y="1328682"/>
            <a:ext cx="1081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8bdba"/>
              </a:rPr>
              <a:t>与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1A0276-4981-B1C8-1498-61BFFBB4620A}"/>
              </a:ext>
            </a:extLst>
          </p:cNvPr>
          <p:cNvSpPr txBox="1"/>
          <p:nvPr/>
        </p:nvSpPr>
        <p:spPr>
          <a:xfrm>
            <a:off x="450108" y="1804170"/>
            <a:ext cx="9392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0" name="yt_shape_1477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怀化麻阳富州中学月考卷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f061"/>
              </a:rPr>
              <a:t>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773" name="yt_image_14773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5944" y="2491102"/>
            <a:ext cx="1476055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75" name="yt_shape_14775"/>
          <p:cNvSpPr txBox="1"/>
          <p:nvPr/>
        </p:nvSpPr>
        <p:spPr>
          <a:xfrm>
            <a:off x="540000" y="2924944"/>
            <a:ext cx="890788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为观察中心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为正东方向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在什么位置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易得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为正东方向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表示北偏东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23B229-D994-EA5F-AB2F-6B6F7F0E8668}"/>
              </a:ext>
            </a:extLst>
          </p:cNvPr>
          <p:cNvSpPr txBox="1"/>
          <p:nvPr/>
        </p:nvSpPr>
        <p:spPr>
          <a:xfrm>
            <a:off x="450108" y="227965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5754EC-C6D5-E3B9-ABC9-7FC05A4F6EFA}"/>
              </a:ext>
            </a:extLst>
          </p:cNvPr>
          <p:cNvSpPr txBox="1"/>
          <p:nvPr/>
        </p:nvSpPr>
        <p:spPr>
          <a:xfrm>
            <a:off x="449989" y="3353626"/>
            <a:ext cx="425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E612D2-25D1-C577-1025-0E61EDB19A65}"/>
              </a:ext>
            </a:extLst>
          </p:cNvPr>
          <p:cNvSpPr txBox="1"/>
          <p:nvPr/>
        </p:nvSpPr>
        <p:spPr>
          <a:xfrm>
            <a:off x="449989" y="3829114"/>
            <a:ext cx="2815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为正东方向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D7EE56-7595-8335-41D6-43AD5FF7CA6A}"/>
              </a:ext>
            </a:extLst>
          </p:cNvPr>
          <p:cNvSpPr txBox="1"/>
          <p:nvPr/>
        </p:nvSpPr>
        <p:spPr>
          <a:xfrm>
            <a:off x="449989" y="430460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9133B1-A312-3699-A801-2B3A99E95258}"/>
              </a:ext>
            </a:extLst>
          </p:cNvPr>
          <p:cNvSpPr txBox="1"/>
          <p:nvPr/>
        </p:nvSpPr>
        <p:spPr>
          <a:xfrm>
            <a:off x="449989" y="4780090"/>
            <a:ext cx="391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9" name="yt_shape_14779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为钟面上的时针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为分针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的下方不远处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8a4"/>
              </a:rPr>
              <a:t>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你知道此时的时刻吗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设此时为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即此时是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81" name="yt_image_14781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5944" y="2011799"/>
            <a:ext cx="1476055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43F54E-1D6E-3605-72B6-416CA8290638}"/>
              </a:ext>
            </a:extLst>
          </p:cNvPr>
          <p:cNvSpPr txBox="1"/>
          <p:nvPr/>
        </p:nvSpPr>
        <p:spPr>
          <a:xfrm>
            <a:off x="450108" y="1804170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设此时为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2EF146-DB3D-A4F6-9B43-F95830D889F2}"/>
              </a:ext>
            </a:extLst>
          </p:cNvPr>
          <p:cNvSpPr txBox="1"/>
          <p:nvPr/>
        </p:nvSpPr>
        <p:spPr>
          <a:xfrm>
            <a:off x="450108" y="2279658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6DA631-5FEF-DBF1-E0EE-4DA5195F16F5}"/>
              </a:ext>
            </a:extLst>
          </p:cNvPr>
          <p:cNvSpPr txBox="1"/>
          <p:nvPr/>
        </p:nvSpPr>
        <p:spPr>
          <a:xfrm>
            <a:off x="450108" y="2755146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即此时是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4" name="yt_shape_14784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83" name="yt_image_1478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86" name="yt_shape_14786"/>
          <p:cNvSpPr txBox="1"/>
          <p:nvPr/>
        </p:nvSpPr>
        <p:spPr>
          <a:xfrm>
            <a:off x="540000" y="1597583"/>
            <a:ext cx="925894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按如图所示的方法折纸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是多少度的角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789" name="yt_image_14789" title="H_195.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8440" y="2708553"/>
            <a:ext cx="3633559" cy="248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3346E6-1F04-EBF0-0FDD-5E535D7074E5}"/>
              </a:ext>
            </a:extLst>
          </p:cNvPr>
          <p:cNvSpPr txBox="1"/>
          <p:nvPr/>
        </p:nvSpPr>
        <p:spPr>
          <a:xfrm>
            <a:off x="449989" y="2501753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1029F5-9126-76C4-4D45-0FF25B72E15E}"/>
              </a:ext>
            </a:extLst>
          </p:cNvPr>
          <p:cNvSpPr txBox="1"/>
          <p:nvPr/>
        </p:nvSpPr>
        <p:spPr>
          <a:xfrm>
            <a:off x="449989" y="2977241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C84429-863C-E62B-9958-74517E02DAB8}"/>
              </a:ext>
            </a:extLst>
          </p:cNvPr>
          <p:cNvSpPr txBox="1"/>
          <p:nvPr/>
        </p:nvSpPr>
        <p:spPr>
          <a:xfrm>
            <a:off x="449989" y="3452729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791" name="yt_shape_14791"/>
          <p:cNvSpPr txBox="1"/>
          <p:nvPr/>
        </p:nvSpPr>
        <p:spPr>
          <a:xfrm>
            <a:off x="540000" y="4077072"/>
            <a:ext cx="569386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有何关系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940B6C-A584-BFD9-CB7A-6B0BC25E46FB}"/>
              </a:ext>
            </a:extLst>
          </p:cNvPr>
          <p:cNvSpPr txBox="1"/>
          <p:nvPr/>
        </p:nvSpPr>
        <p:spPr>
          <a:xfrm>
            <a:off x="449989" y="4505754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2ECF96-3E40-6132-AB9A-BA2234A43DA8}"/>
              </a:ext>
            </a:extLst>
          </p:cNvPr>
          <p:cNvSpPr txBox="1"/>
          <p:nvPr/>
        </p:nvSpPr>
        <p:spPr>
          <a:xfrm>
            <a:off x="449989" y="4981242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AC6C8E-535D-5093-33D6-C260E4791C56}"/>
              </a:ext>
            </a:extLst>
          </p:cNvPr>
          <p:cNvSpPr txBox="1"/>
          <p:nvPr/>
        </p:nvSpPr>
        <p:spPr>
          <a:xfrm>
            <a:off x="449989" y="5456730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5" name="yt_shape_14795"/>
          <p:cNvSpPr txBox="1"/>
          <p:nvPr/>
        </p:nvSpPr>
        <p:spPr>
          <a:xfrm>
            <a:off x="540000" y="900000"/>
            <a:ext cx="826027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分别有何关系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97" name="yt_image_14797" title="H_195.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8440" y="2187130"/>
            <a:ext cx="3633559" cy="248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7427FE-72F4-9CC8-4464-BBC0E59A8C44}"/>
              </a:ext>
            </a:extLst>
          </p:cNvPr>
          <p:cNvSpPr txBox="1"/>
          <p:nvPr/>
        </p:nvSpPr>
        <p:spPr>
          <a:xfrm>
            <a:off x="449989" y="1328682"/>
            <a:ext cx="836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26A937-2724-B914-0390-B55351D48E91}"/>
              </a:ext>
            </a:extLst>
          </p:cNvPr>
          <p:cNvSpPr txBox="1"/>
          <p:nvPr/>
        </p:nvSpPr>
        <p:spPr>
          <a:xfrm>
            <a:off x="449989" y="1804170"/>
            <a:ext cx="6684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C062A7-E83B-5A44-6687-6217BA1F423F}"/>
              </a:ext>
            </a:extLst>
          </p:cNvPr>
          <p:cNvSpPr txBox="1"/>
          <p:nvPr/>
        </p:nvSpPr>
        <p:spPr>
          <a:xfrm>
            <a:off x="449989" y="2279658"/>
            <a:ext cx="5617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0" name="yt_shape_14800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799" name="yt_image_14799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802" name="yt_table_14802" title="H_119.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751311"/>
              </p:ext>
            </p:extLst>
          </p:nvPr>
        </p:nvGraphicFramePr>
        <p:xfrm>
          <a:off x="540000" y="1503363"/>
          <a:ext cx="11111999" cy="15179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余角、补角是指两个角的关系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是成对出现的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10_e6953"/>
                        </a:rPr>
                        <a:t>单独一个角不能称为余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角、补角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互余或互补是特指两个角的关系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并且只与它们的和有关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与位置无关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6" name="yt_shape_14706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05" name="yt_image_1470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08" name="yt_shape_14708"/>
          <p:cNvSpPr txBox="1"/>
          <p:nvPr/>
        </p:nvSpPr>
        <p:spPr>
          <a:xfrm>
            <a:off x="540000" y="1597583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余角、补角的概念</a:t>
            </a:r>
          </a:p>
        </p:txBody>
      </p:sp>
      <p:sp>
        <p:nvSpPr>
          <p:cNvPr id="14709" name="yt_shape_14709"/>
          <p:cNvSpPr txBox="1"/>
          <p:nvPr/>
        </p:nvSpPr>
        <p:spPr>
          <a:xfrm>
            <a:off x="540000" y="2097148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10" name="yt_table_147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204679"/>
              </p:ext>
            </p:extLst>
          </p:nvPr>
        </p:nvGraphicFramePr>
        <p:xfrm>
          <a:off x="540056" y="2576451"/>
          <a:ext cx="6502718" cy="950976"/>
        </p:xfrm>
        <a:graphic>
          <a:graphicData uri="http://schemas.openxmlformats.org/drawingml/2006/table">
            <a:tbl>
              <a:tblPr/>
              <a:tblGrid>
                <a:gridCol w="3726180">
                  <a:extLst>
                    <a:ext uri="{9D8B030D-6E8A-4147-A177-3AD203B41FA5}">
                      <a16:colId xmlns:a16="http://schemas.microsoft.com/office/drawing/2014/main" val="10843"/>
                    </a:ext>
                  </a:extLst>
                </a:gridCol>
                <a:gridCol w="2776538">
                  <a:extLst>
                    <a:ext uri="{9D8B030D-6E8A-4147-A177-3AD203B41FA5}">
                      <a16:colId xmlns:a16="http://schemas.microsoft.com/office/drawing/2014/main" val="108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5"/>
                  </a:ext>
                </a:extLst>
              </a:tr>
            </a:tbl>
          </a:graphicData>
        </a:graphic>
      </p:graphicFrame>
      <p:sp>
        <p:nvSpPr>
          <p:cNvPr id="14712" name="yt_shape_14712"/>
          <p:cNvSpPr txBox="1"/>
          <p:nvPr/>
        </p:nvSpPr>
        <p:spPr>
          <a:xfrm>
            <a:off x="540000" y="3578005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最有可能与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角互补的是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713" name="yt_image_1471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209672"/>
            <a:ext cx="4623075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489496">
            <a:extLst>
              <a:ext uri="{FF2B5EF4-FFF2-40B4-BE49-F238E27FC236}">
                <a16:creationId xmlns:a16="http://schemas.microsoft.com/office/drawing/2014/main" id="{44E53EE9-C60A-795D-E76B-1B4B593CCC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6637E5-1E71-497B-FED2-46209BDF0B6D}"/>
              </a:ext>
            </a:extLst>
          </p:cNvPr>
          <p:cNvSpPr txBox="1"/>
          <p:nvPr/>
        </p:nvSpPr>
        <p:spPr>
          <a:xfrm>
            <a:off x="4496527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1020D0-0656-2BFB-A40C-F0497DB2F294}"/>
              </a:ext>
            </a:extLst>
          </p:cNvPr>
          <p:cNvSpPr txBox="1"/>
          <p:nvPr/>
        </p:nvSpPr>
        <p:spPr>
          <a:xfrm>
            <a:off x="9365389" y="35311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5" name="yt_shape_14715"/>
          <p:cNvSpPr txBox="1"/>
          <p:nvPr/>
        </p:nvSpPr>
        <p:spPr>
          <a:xfrm>
            <a:off x="540000" y="900000"/>
            <a:ext cx="8899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互为余角的是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716" name="yt_image_14716" title="H_81.6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459717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8" name="yt_shape_14718"/>
          <p:cNvSpPr txBox="1"/>
          <p:nvPr/>
        </p:nvSpPr>
        <p:spPr>
          <a:xfrm>
            <a:off x="540000" y="2618927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已知一个角的余角是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则这个角的补角是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19" name="yt_table_147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994383"/>
              </p:ext>
            </p:extLst>
          </p:nvPr>
        </p:nvGraphicFramePr>
        <p:xfrm>
          <a:off x="540056" y="3098230"/>
          <a:ext cx="9932163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4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6"/>
                    </a:ext>
                  </a:extLst>
                </a:gridCol>
                <a:gridCol w="2775077">
                  <a:extLst>
                    <a:ext uri="{9D8B030D-6E8A-4147-A177-3AD203B41FA5}">
                      <a16:colId xmlns:a16="http://schemas.microsoft.com/office/drawing/2014/main" val="10847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6"/>
                  </a:ext>
                </a:extLst>
              </a:tr>
            </a:tbl>
          </a:graphicData>
        </a:graphic>
      </p:graphicFrame>
      <p:sp>
        <p:nvSpPr>
          <p:cNvPr id="14721" name="yt_shape_14721"/>
          <p:cNvSpPr txBox="1"/>
          <p:nvPr/>
        </p:nvSpPr>
        <p:spPr>
          <a:xfrm>
            <a:off x="540119" y="36244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9013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4722" name="yt_image_14722" title="H_100.1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939" y="4736200"/>
            <a:ext cx="1618120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172983-5D34-C656-4847-60BEAA159A7E}"/>
              </a:ext>
            </a:extLst>
          </p:cNvPr>
          <p:cNvSpPr txBox="1"/>
          <p:nvPr/>
        </p:nvSpPr>
        <p:spPr>
          <a:xfrm>
            <a:off x="8450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358333-CC02-054B-29B4-CEAE60EAABCB}"/>
              </a:ext>
            </a:extLst>
          </p:cNvPr>
          <p:cNvSpPr txBox="1"/>
          <p:nvPr/>
        </p:nvSpPr>
        <p:spPr>
          <a:xfrm>
            <a:off x="7536589" y="25721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901699-06D0-6785-A1DF-56556BACE6E4}"/>
              </a:ext>
            </a:extLst>
          </p:cNvPr>
          <p:cNvSpPr txBox="1"/>
          <p:nvPr/>
        </p:nvSpPr>
        <p:spPr>
          <a:xfrm>
            <a:off x="7935171" y="357759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36154B-10CB-10F6-3377-9D4278591DDA}"/>
              </a:ext>
            </a:extLst>
          </p:cNvPr>
          <p:cNvSpPr txBox="1"/>
          <p:nvPr/>
        </p:nvSpPr>
        <p:spPr>
          <a:xfrm>
            <a:off x="1782021" y="4053083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4" name="yt_shape_14724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余角、补角的性质及有关计算</a:t>
            </a:r>
          </a:p>
        </p:txBody>
      </p:sp>
      <p:sp>
        <p:nvSpPr>
          <p:cNvPr id="14725" name="yt_shape_14725"/>
          <p:cNvSpPr txBox="1"/>
          <p:nvPr/>
        </p:nvSpPr>
        <p:spPr>
          <a:xfrm>
            <a:off x="540000" y="1399565"/>
            <a:ext cx="96100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互为补角的两个角的度数之比是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则这两个角的度数是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26" name="yt_table_147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46308"/>
              </p:ext>
            </p:extLst>
          </p:nvPr>
        </p:nvGraphicFramePr>
        <p:xfrm>
          <a:off x="540056" y="1878868"/>
          <a:ext cx="6867843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849"/>
                    </a:ext>
                  </a:extLst>
                </a:gridCol>
                <a:gridCol w="2768600">
                  <a:extLst>
                    <a:ext uri="{9D8B030D-6E8A-4147-A177-3AD203B41FA5}">
                      <a16:colId xmlns:a16="http://schemas.microsoft.com/office/drawing/2014/main" val="108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8"/>
                  </a:ext>
                </a:extLst>
              </a:tr>
            </a:tbl>
          </a:graphicData>
        </a:graphic>
      </p:graphicFrame>
      <p:sp>
        <p:nvSpPr>
          <p:cNvPr id="14728" name="yt_shape_14728"/>
          <p:cNvSpPr txBox="1"/>
          <p:nvPr/>
        </p:nvSpPr>
        <p:spPr>
          <a:xfrm>
            <a:off x="540119" y="28804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400f"/>
              </a:rPr>
              <a:t>依据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29" name="yt_table_147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668394"/>
              </p:ext>
            </p:extLst>
          </p:nvPr>
        </p:nvGraphicFramePr>
        <p:xfrm>
          <a:off x="540056" y="3839857"/>
          <a:ext cx="72663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851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8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0"/>
                  </a:ext>
                </a:extLst>
              </a:tr>
            </a:tbl>
          </a:graphicData>
        </a:graphic>
      </p:graphicFrame>
      <p:pic>
        <p:nvPicPr>
          <p:cNvPr id="3" name="yt_shape_1722390489578">
            <a:extLst>
              <a:ext uri="{FF2B5EF4-FFF2-40B4-BE49-F238E27FC236}">
                <a16:creationId xmlns:a16="http://schemas.microsoft.com/office/drawing/2014/main" id="{4274A53D-CBDD-D64A-BFE9-971C48B9CB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587CEC-DE43-D7AD-241A-43241DDFB3EF}"/>
              </a:ext>
            </a:extLst>
          </p:cNvPr>
          <p:cNvSpPr txBox="1"/>
          <p:nvPr/>
        </p:nvSpPr>
        <p:spPr>
          <a:xfrm>
            <a:off x="9154251" y="1352759"/>
            <a:ext cx="383285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EA99A0-4DBB-5C0E-20F5-6C2D0116D0C8}"/>
              </a:ext>
            </a:extLst>
          </p:cNvPr>
          <p:cNvSpPr txBox="1"/>
          <p:nvPr/>
        </p:nvSpPr>
        <p:spPr>
          <a:xfrm>
            <a:off x="1364508" y="33091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1" name="yt_shape_1473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97eb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33" name="yt_table_1473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972834"/>
              </p:ext>
            </p:extLst>
          </p:nvPr>
        </p:nvGraphicFramePr>
        <p:xfrm>
          <a:off x="540056" y="1859435"/>
          <a:ext cx="1719263" cy="1901952"/>
        </p:xfrm>
        <a:graphic>
          <a:graphicData uri="http://schemas.openxmlformats.org/drawingml/2006/table">
            <a:tbl>
              <a:tblPr/>
              <a:tblGrid>
                <a:gridCol w="1719263">
                  <a:extLst>
                    <a:ext uri="{9D8B030D-6E8A-4147-A177-3AD203B41FA5}">
                      <a16:colId xmlns:a16="http://schemas.microsoft.com/office/drawing/2014/main" val="108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4"/>
                  </a:ext>
                </a:extLst>
              </a:tr>
            </a:tbl>
          </a:graphicData>
        </a:graphic>
      </p:graphicFrame>
      <p:pic>
        <p:nvPicPr>
          <p:cNvPr id="14732" name="yt_image_14732_skip" title="H_109.7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3290" y="1859435"/>
            <a:ext cx="1696566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3A6829-5AF3-E3A0-9C24-20FDE7BBC3B9}"/>
              </a:ext>
            </a:extLst>
          </p:cNvPr>
          <p:cNvSpPr txBox="1"/>
          <p:nvPr/>
        </p:nvSpPr>
        <p:spPr>
          <a:xfrm>
            <a:off x="1974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" name="yt_shape_14735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c428,isEnd"/>
              </a:rPr>
              <a:t>是什么关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8EBF30-B530-3F62-2BF1-2D64EBF57693}"/>
              </a:ext>
            </a:extLst>
          </p:cNvPr>
          <p:cNvSpPr txBox="1"/>
          <p:nvPr/>
        </p:nvSpPr>
        <p:spPr>
          <a:xfrm>
            <a:off x="10905382" y="85319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27b1a"/>
              </a:rPr>
              <a:t>相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803635-14B5-2B9F-F303-56AA49E60108}"/>
              </a:ext>
            </a:extLst>
          </p:cNvPr>
          <p:cNvSpPr txBox="1"/>
          <p:nvPr/>
        </p:nvSpPr>
        <p:spPr>
          <a:xfrm>
            <a:off x="4501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737" name="yt_image_14737" title="H_114.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3140968"/>
            <a:ext cx="1696829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9" name="yt_shape_14739"/>
          <p:cNvSpPr txBox="1"/>
          <p:nvPr/>
        </p:nvSpPr>
        <p:spPr>
          <a:xfrm>
            <a:off x="540000" y="2827734"/>
            <a:ext cx="523220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BC2BDF-9C85-5240-B841-649982072E97}"/>
              </a:ext>
            </a:extLst>
          </p:cNvPr>
          <p:cNvSpPr txBox="1"/>
          <p:nvPr/>
        </p:nvSpPr>
        <p:spPr>
          <a:xfrm>
            <a:off x="449989" y="278092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50465B-E0D4-8470-5DE0-72C58431306D}"/>
              </a:ext>
            </a:extLst>
          </p:cNvPr>
          <p:cNvSpPr txBox="1"/>
          <p:nvPr/>
        </p:nvSpPr>
        <p:spPr>
          <a:xfrm>
            <a:off x="449989" y="3256416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5D917F-88E3-7917-5663-370DC22DA860}"/>
              </a:ext>
            </a:extLst>
          </p:cNvPr>
          <p:cNvSpPr txBox="1"/>
          <p:nvPr/>
        </p:nvSpPr>
        <p:spPr>
          <a:xfrm>
            <a:off x="449989" y="3731904"/>
            <a:ext cx="244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1ED0BB-0845-9541-7F87-0168C9F46B5C}"/>
              </a:ext>
            </a:extLst>
          </p:cNvPr>
          <p:cNvSpPr txBox="1"/>
          <p:nvPr/>
        </p:nvSpPr>
        <p:spPr>
          <a:xfrm>
            <a:off x="449989" y="420739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BF39BE2-97E2-D239-E889-8D10D5A8D131}"/>
              </a:ext>
            </a:extLst>
          </p:cNvPr>
          <p:cNvSpPr txBox="1"/>
          <p:nvPr/>
        </p:nvSpPr>
        <p:spPr>
          <a:xfrm>
            <a:off x="449989" y="468288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9F66DA-E08A-B97C-7917-0D38B73E7A17}"/>
              </a:ext>
            </a:extLst>
          </p:cNvPr>
          <p:cNvSpPr txBox="1"/>
          <p:nvPr/>
        </p:nvSpPr>
        <p:spPr>
          <a:xfrm>
            <a:off x="449989" y="5158368"/>
            <a:ext cx="2928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9DB3950-38C9-0117-CD49-D6F4AA631461}"/>
              </a:ext>
            </a:extLst>
          </p:cNvPr>
          <p:cNvSpPr txBox="1"/>
          <p:nvPr/>
        </p:nvSpPr>
        <p:spPr>
          <a:xfrm>
            <a:off x="449989" y="563385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D95376D-5F49-FB3C-47A1-CC026BB761A5}"/>
              </a:ext>
            </a:extLst>
          </p:cNvPr>
          <p:cNvSpPr txBox="1"/>
          <p:nvPr/>
        </p:nvSpPr>
        <p:spPr>
          <a:xfrm>
            <a:off x="449989" y="6109344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0" name="yt_shape_14740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对余角、补角的概念理解不透而出错</a:t>
            </a:r>
          </a:p>
        </p:txBody>
      </p:sp>
      <p:sp>
        <p:nvSpPr>
          <p:cNvPr id="14741" name="yt_shape_14741"/>
          <p:cNvSpPr txBox="1"/>
          <p:nvPr/>
        </p:nvSpPr>
        <p:spPr>
          <a:xfrm>
            <a:off x="540000" y="1399565"/>
            <a:ext cx="44433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42" name="yt_table_1474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147766"/>
              </p:ext>
            </p:extLst>
          </p:nvPr>
        </p:nvGraphicFramePr>
        <p:xfrm>
          <a:off x="540056" y="1878868"/>
          <a:ext cx="7416800" cy="1901952"/>
        </p:xfrm>
        <a:graphic>
          <a:graphicData uri="http://schemas.openxmlformats.org/drawingml/2006/table">
            <a:tbl>
              <a:tblPr/>
              <a:tblGrid>
                <a:gridCol w="7416800">
                  <a:extLst>
                    <a:ext uri="{9D8B030D-6E8A-4147-A177-3AD203B41FA5}">
                      <a16:colId xmlns:a16="http://schemas.microsoft.com/office/drawing/2014/main" val="108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一个锐角的余角是一个锐角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任何一个角都有余角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一个角的补角一定大于这个角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8"/>
                  </a:ext>
                </a:extLst>
              </a:tr>
            </a:tbl>
          </a:graphicData>
        </a:graphic>
      </p:graphicFrame>
      <p:pic>
        <p:nvPicPr>
          <p:cNvPr id="3" name="yt_shape_1722390489670">
            <a:extLst>
              <a:ext uri="{FF2B5EF4-FFF2-40B4-BE49-F238E27FC236}">
                <a16:creationId xmlns:a16="http://schemas.microsoft.com/office/drawing/2014/main" id="{9070A443-3F12-E120-9CD9-3B3AB6B361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E1CBEB-D26D-A83F-5AC7-3D4088BB9097}"/>
              </a:ext>
            </a:extLst>
          </p:cNvPr>
          <p:cNvSpPr txBox="1"/>
          <p:nvPr/>
        </p:nvSpPr>
        <p:spPr>
          <a:xfrm>
            <a:off x="402008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" name="yt_shape_14745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44" name="yt_image_14744" title="H_50.9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47" name="yt_shape_14747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将一副三角尺按不同位置摆放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摆放方式中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f79d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49" name="yt_table_1474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973639"/>
              </p:ext>
            </p:extLst>
          </p:nvPr>
        </p:nvGraphicFramePr>
        <p:xfrm>
          <a:off x="540056" y="2557018"/>
          <a:ext cx="4658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85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0"/>
                  </a:ext>
                </a:extLst>
              </a:tr>
            </a:tbl>
          </a:graphicData>
        </a:graphic>
      </p:graphicFrame>
      <p:pic>
        <p:nvPicPr>
          <p:cNvPr id="14748" name="yt_image_14748_skip" title="H_82.0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0487" y="2557018"/>
            <a:ext cx="4890074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51" name="yt_shape_14751"/>
          <p:cNvSpPr txBox="1"/>
          <p:nvPr/>
        </p:nvSpPr>
        <p:spPr>
          <a:xfrm>
            <a:off x="540000" y="3650222"/>
            <a:ext cx="103409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52" name="yt_table_147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287334"/>
              </p:ext>
            </p:extLst>
          </p:nvPr>
        </p:nvGraphicFramePr>
        <p:xfrm>
          <a:off x="540056" y="4129525"/>
          <a:ext cx="5420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85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和为钝角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和为周角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175F4CC-77E2-5C6F-8A4E-72568A3EC219}"/>
              </a:ext>
            </a:extLst>
          </p:cNvPr>
          <p:cNvSpPr txBox="1"/>
          <p:nvPr/>
        </p:nvSpPr>
        <p:spPr>
          <a:xfrm>
            <a:off x="1974109" y="2026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89C839-BB16-DA8A-CFC3-6414F9CD420D}"/>
              </a:ext>
            </a:extLst>
          </p:cNvPr>
          <p:cNvSpPr txBox="1"/>
          <p:nvPr/>
        </p:nvSpPr>
        <p:spPr>
          <a:xfrm>
            <a:off x="9860689" y="36034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4" name="yt_shape_14754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将一张长方形纸片折叠成如图的形状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755" name="yt_image_14755" title="H_96.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0560" y="1531667"/>
            <a:ext cx="1470879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716157-0471-AC6C-059F-030BCCBDB7D8}"/>
              </a:ext>
            </a:extLst>
          </p:cNvPr>
          <p:cNvSpPr txBox="1"/>
          <p:nvPr/>
        </p:nvSpPr>
        <p:spPr>
          <a:xfrm>
            <a:off x="10187832" y="85319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1972</Words>
  <Application>Microsoft Office PowerPoint</Application>
  <PresentationFormat>宽屏</PresentationFormat>
  <Paragraphs>155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2024-07-31T09:52:04Z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