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5" y="3190875"/>
            <a:ext cx="35242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41120"/>
            <a:ext cx="1091565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2470" y="30327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2470" y="47459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749425"/>
            <a:ext cx="1094740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9050" y="2289175"/>
            <a:ext cx="5448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2730" y="2289175"/>
            <a:ext cx="5073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6100" y="3429000"/>
            <a:ext cx="6343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9965" y="3992880"/>
            <a:ext cx="7912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0465" y="4556760"/>
            <a:ext cx="12039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581150"/>
            <a:ext cx="10928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045" y="2642235"/>
            <a:ext cx="9368155" cy="2633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