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0" y="3181350"/>
            <a:ext cx="35814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11275"/>
            <a:ext cx="109791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34842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1605" y="4536440"/>
            <a:ext cx="12839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355" y="5062855"/>
            <a:ext cx="65024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68730"/>
            <a:ext cx="10985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710" y="1715770"/>
            <a:ext cx="114554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065" y="2242185"/>
            <a:ext cx="10026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065" y="4369435"/>
            <a:ext cx="4505325" cy="1282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9350" y="4316730"/>
            <a:ext cx="4505325" cy="1379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3060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0625" y="1815465"/>
            <a:ext cx="5874385" cy="192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625" y="3883025"/>
            <a:ext cx="4664075" cy="194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