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0" y="2314575"/>
            <a:ext cx="5257800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268730"/>
            <a:ext cx="1093470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2315" y="419798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0410" y="5513070"/>
            <a:ext cx="59753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41120"/>
            <a:ext cx="1101090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5540" y="175387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960" y="3230880"/>
            <a:ext cx="2589530" cy="786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1230" y="3230880"/>
            <a:ext cx="2589530" cy="786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2480" y="4930140"/>
            <a:ext cx="258953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4260" y="4930140"/>
            <a:ext cx="3032760" cy="1370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2276475"/>
            <a:ext cx="1096645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960" y="3641725"/>
            <a:ext cx="7618095" cy="939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2025-06-04T07:06:49Z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